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9"/>
  </p:notesMasterIdLst>
  <p:sldIdLst>
    <p:sldId id="256" r:id="rId2"/>
    <p:sldId id="2147482859" r:id="rId3"/>
    <p:sldId id="2147482860" r:id="rId4"/>
    <p:sldId id="2147482861" r:id="rId5"/>
    <p:sldId id="2147482862" r:id="rId6"/>
    <p:sldId id="2147482868" r:id="rId7"/>
    <p:sldId id="2147482871" r:id="rId8"/>
    <p:sldId id="2147482863" r:id="rId9"/>
    <p:sldId id="2147482864" r:id="rId10"/>
    <p:sldId id="2147482879" r:id="rId11"/>
    <p:sldId id="2147482880" r:id="rId12"/>
    <p:sldId id="2147482881" r:id="rId13"/>
    <p:sldId id="2147482855" r:id="rId14"/>
    <p:sldId id="2147482856" r:id="rId15"/>
    <p:sldId id="2147482869" r:id="rId16"/>
    <p:sldId id="2147482873" r:id="rId17"/>
    <p:sldId id="2147482882" r:id="rId1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28" roundtripDataSignature="AMtx7mhdFWKsN1IYS51YxNd+Xu3NODooo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3193E"/>
    <a:srgbClr val="F21F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9" dt="2026-10-18T20:32:50.300"/>
    <p1510:client id="{35BC2DFC-0593-01F8-C8CD-963A6F6B11BD}" v="97" dt="2026-10-18T20:07:42.419"/>
    <p1510:client id="{65645F86-37C8-49E9-9403-4C697B2ED74E}" v="8" dt="2026-10-19T12:50:54.950"/>
    <p1510:client id="{DF049D1B-F39B-7B62-1D09-9FB7A2975C40}" v="43" dt="2026-10-19T03:39:03.6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094" autoAdjust="0"/>
  </p:normalViewPr>
  <p:slideViewPr>
    <p:cSldViewPr snapToGrid="0">
      <p:cViewPr varScale="1">
        <p:scale>
          <a:sx n="102" d="100"/>
          <a:sy n="102" d="100"/>
        </p:scale>
        <p:origin x="1209"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lal5976" userId="S::galal5976_gmail.com#ext#@dell.onmicrosoft.com::cf408b87-a3f8-4572-a783-2d22a6b26428" providerId="AD" clId="Web-{00000000-0000-0000-0000-000000000000}"/>
    <pc:docChg chg="addSld delSld modSld">
      <pc:chgData name="galal5976" userId="S::galal5976_gmail.com#ext#@dell.onmicrosoft.com::cf408b87-a3f8-4572-a783-2d22a6b26428" providerId="AD" clId="Web-{00000000-0000-0000-0000-000000000000}" dt="2026-10-18T20:33:11.285" v="33"/>
      <pc:docMkLst>
        <pc:docMk/>
      </pc:docMkLst>
      <pc:sldChg chg="addSp delSp del modNotes">
        <pc:chgData name="galal5976" userId="S::galal5976_gmail.com#ext#@dell.onmicrosoft.com::cf408b87-a3f8-4572-a783-2d22a6b26428" providerId="AD" clId="Web-{00000000-0000-0000-0000-000000000000}" dt="2026-10-18T20:23:07.074" v="17"/>
        <pc:sldMkLst>
          <pc:docMk/>
          <pc:sldMk cId="3464477037" sldId="2147482877"/>
        </pc:sldMkLst>
        <pc:grpChg chg="add del">
          <ac:chgData name="galal5976" userId="S::galal5976_gmail.com#ext#@dell.onmicrosoft.com::cf408b87-a3f8-4572-a783-2d22a6b26428" providerId="AD" clId="Web-{00000000-0000-0000-0000-000000000000}" dt="2026-10-18T20:21:45.133" v="7"/>
          <ac:grpSpMkLst>
            <pc:docMk/>
            <pc:sldMk cId="3464477037" sldId="2147482877"/>
            <ac:grpSpMk id="2" creationId="{8CE9AB4B-6291-9FB4-ACD1-88A6CD25F3FB}"/>
          </ac:grpSpMkLst>
        </pc:grpChg>
        <pc:grpChg chg="add del">
          <ac:chgData name="galal5976" userId="S::galal5976_gmail.com#ext#@dell.onmicrosoft.com::cf408b87-a3f8-4572-a783-2d22a6b26428" providerId="AD" clId="Web-{00000000-0000-0000-0000-000000000000}" dt="2026-10-18T20:21:47.024" v="10"/>
          <ac:grpSpMkLst>
            <pc:docMk/>
            <pc:sldMk cId="3464477037" sldId="2147482877"/>
            <ac:grpSpMk id="7" creationId="{8CE10BE8-42E9-230D-6983-B61CB082E167}"/>
          </ac:grpSpMkLst>
        </pc:grpChg>
        <pc:picChg chg="del topLvl">
          <ac:chgData name="galal5976" userId="S::galal5976_gmail.com#ext#@dell.onmicrosoft.com::cf408b87-a3f8-4572-a783-2d22a6b26428" providerId="AD" clId="Web-{00000000-0000-0000-0000-000000000000}" dt="2026-10-18T20:21:47.008" v="9"/>
          <ac:picMkLst>
            <pc:docMk/>
            <pc:sldMk cId="3464477037" sldId="2147482877"/>
            <ac:picMk id="3" creationId="{B7091D3E-14C4-802C-81DE-058824A810F4}"/>
          </ac:picMkLst>
        </pc:picChg>
        <pc:picChg chg="del topLvl">
          <ac:chgData name="galal5976" userId="S::galal5976_gmail.com#ext#@dell.onmicrosoft.com::cf408b87-a3f8-4572-a783-2d22a6b26428" providerId="AD" clId="Web-{00000000-0000-0000-0000-000000000000}" dt="2026-10-18T20:21:45.133" v="7"/>
          <ac:picMkLst>
            <pc:docMk/>
            <pc:sldMk cId="3464477037" sldId="2147482877"/>
            <ac:picMk id="4" creationId="{1DDDB992-7BB9-3CEC-F9FF-9925471AE0D9}"/>
          </ac:picMkLst>
        </pc:picChg>
        <pc:picChg chg="del">
          <ac:chgData name="galal5976" userId="S::galal5976_gmail.com#ext#@dell.onmicrosoft.com::cf408b87-a3f8-4572-a783-2d22a6b26428" providerId="AD" clId="Web-{00000000-0000-0000-0000-000000000000}" dt="2026-10-18T20:21:44.132" v="3"/>
          <ac:picMkLst>
            <pc:docMk/>
            <pc:sldMk cId="3464477037" sldId="2147482877"/>
            <ac:picMk id="5" creationId="{31EFCBC1-2C18-9E60-893D-A83F8006552A}"/>
          </ac:picMkLst>
        </pc:picChg>
        <pc:picChg chg="del">
          <ac:chgData name="galal5976" userId="S::galal5976_gmail.com#ext#@dell.onmicrosoft.com::cf408b87-a3f8-4572-a783-2d22a6b26428" providerId="AD" clId="Web-{00000000-0000-0000-0000-000000000000}" dt="2026-10-18T20:21:44.992" v="6"/>
          <ac:picMkLst>
            <pc:docMk/>
            <pc:sldMk cId="3464477037" sldId="2147482877"/>
            <ac:picMk id="6" creationId="{E9C5C1D8-C50D-4911-B77A-DA3EF9ABFB96}"/>
          </ac:picMkLst>
        </pc:picChg>
      </pc:sldChg>
      <pc:sldChg chg="addSp modSp add replId modNotes">
        <pc:chgData name="galal5976" userId="S::galal5976_gmail.com#ext#@dell.onmicrosoft.com::cf408b87-a3f8-4572-a783-2d22a6b26428" providerId="AD" clId="Web-{00000000-0000-0000-0000-000000000000}" dt="2026-10-18T20:33:11.285" v="33"/>
        <pc:sldMkLst>
          <pc:docMk/>
          <pc:sldMk cId="3467203910" sldId="2147482878"/>
        </pc:sldMkLst>
        <pc:spChg chg="add mod">
          <ac:chgData name="galal5976" userId="S::galal5976_gmail.com#ext#@dell.onmicrosoft.com::cf408b87-a3f8-4572-a783-2d22a6b26428" providerId="AD" clId="Web-{00000000-0000-0000-0000-000000000000}" dt="2026-10-18T20:32:36.706" v="22"/>
          <ac:spMkLst>
            <pc:docMk/>
            <pc:sldMk cId="3467203910" sldId="2147482878"/>
            <ac:spMk id="7" creationId="{E3FF06B3-2C04-4850-339F-58D6BEDAC1BA}"/>
          </ac:spMkLst>
        </pc:spChg>
        <pc:spChg chg="add mod">
          <ac:chgData name="galal5976" userId="S::galal5976_gmail.com#ext#@dell.onmicrosoft.com::cf408b87-a3f8-4572-a783-2d22a6b26428" providerId="AD" clId="Web-{00000000-0000-0000-0000-000000000000}" dt="2026-10-18T20:32:50.300" v="25" actId="14100"/>
          <ac:spMkLst>
            <pc:docMk/>
            <pc:sldMk cId="3467203910" sldId="2147482878"/>
            <ac:spMk id="9" creationId="{512065CA-B231-5123-CCE6-543A06C48860}"/>
          </ac:spMkLst>
        </pc:spChg>
        <pc:grpChg chg="add mod">
          <ac:chgData name="galal5976" userId="S::galal5976_gmail.com#ext#@dell.onmicrosoft.com::cf408b87-a3f8-4572-a783-2d22a6b26428" providerId="AD" clId="Web-{00000000-0000-0000-0000-000000000000}" dt="2026-10-18T20:22:47.448" v="15" actId="14100"/>
          <ac:grpSpMkLst>
            <pc:docMk/>
            <pc:sldMk cId="3467203910" sldId="2147482878"/>
            <ac:grpSpMk id="2" creationId="{159D210E-13DB-33D8-E215-C99D6830DFA7}"/>
          </ac:grpSpMkLst>
        </pc:grpChg>
        <pc:grpChg chg="mod">
          <ac:chgData name="galal5976" userId="S::galal5976_gmail.com#ext#@dell.onmicrosoft.com::cf408b87-a3f8-4572-a783-2d22a6b26428" providerId="AD" clId="Web-{00000000-0000-0000-0000-000000000000}" dt="2026-10-18T20:22:53.589" v="16" actId="14100"/>
          <ac:grpSpMkLst>
            <pc:docMk/>
            <pc:sldMk cId="3467203910" sldId="2147482878"/>
            <ac:grpSpMk id="17" creationId="{62C346DA-9A0A-8D84-B5BE-775994B0816F}"/>
          </ac:grpSpMkLst>
        </pc:grpChg>
      </pc:sldChg>
    </pc:docChg>
  </pc:docChgLst>
  <pc:docChgLst>
    <pc:chgData name="Rathi, Khushboo" userId="47fa45fd-2dfc-473e-863a-dd910d297731" providerId="ADAL" clId="{5F6EFEB7-8EC1-4ABA-8A98-52AE3D601562}"/>
    <pc:docChg chg="undo custSel addSld delSld modSld sldOrd">
      <pc:chgData name="Rathi, Khushboo" userId="47fa45fd-2dfc-473e-863a-dd910d297731" providerId="ADAL" clId="{5F6EFEB7-8EC1-4ABA-8A98-52AE3D601562}" dt="2026-10-15T20:10:52.103" v="325" actId="207"/>
      <pc:docMkLst>
        <pc:docMk/>
      </pc:docMkLst>
      <pc:sldChg chg="addSp delSp modSp mod ord">
        <pc:chgData name="Rathi, Khushboo" userId="47fa45fd-2dfc-473e-863a-dd910d297731" providerId="ADAL" clId="{5F6EFEB7-8EC1-4ABA-8A98-52AE3D601562}" dt="2026-10-15T20:10:52.103" v="325" actId="207"/>
        <pc:sldMkLst>
          <pc:docMk/>
          <pc:sldMk cId="203842376" sldId="2147482873"/>
        </pc:sldMkLst>
        <pc:spChg chg="mod">
          <ac:chgData name="Rathi, Khushboo" userId="47fa45fd-2dfc-473e-863a-dd910d297731" providerId="ADAL" clId="{5F6EFEB7-8EC1-4ABA-8A98-52AE3D601562}" dt="2026-10-15T20:09:32.530" v="320" actId="313"/>
          <ac:spMkLst>
            <pc:docMk/>
            <pc:sldMk cId="203842376" sldId="2147482873"/>
            <ac:spMk id="2" creationId="{46C7A690-86FF-C62B-8195-245616942C10}"/>
          </ac:spMkLst>
        </pc:spChg>
        <pc:spChg chg="mod">
          <ac:chgData name="Rathi, Khushboo" userId="47fa45fd-2dfc-473e-863a-dd910d297731" providerId="ADAL" clId="{5F6EFEB7-8EC1-4ABA-8A98-52AE3D601562}" dt="2026-10-15T19:59:34.373" v="151" actId="207"/>
          <ac:spMkLst>
            <pc:docMk/>
            <pc:sldMk cId="203842376" sldId="2147482873"/>
            <ac:spMk id="6" creationId="{AC0104AE-B33C-6A06-4A93-B9FD16307ED4}"/>
          </ac:spMkLst>
        </pc:spChg>
        <pc:spChg chg="mod topLvl">
          <ac:chgData name="Rathi, Khushboo" userId="47fa45fd-2dfc-473e-863a-dd910d297731" providerId="ADAL" clId="{5F6EFEB7-8EC1-4ABA-8A98-52AE3D601562}" dt="2026-10-15T20:06:33.375" v="256" actId="404"/>
          <ac:spMkLst>
            <pc:docMk/>
            <pc:sldMk cId="203842376" sldId="2147482873"/>
            <ac:spMk id="8" creationId="{D382C580-2562-D466-5393-236BD5F6EB01}"/>
          </ac:spMkLst>
        </pc:spChg>
        <pc:spChg chg="mod">
          <ac:chgData name="Rathi, Khushboo" userId="47fa45fd-2dfc-473e-863a-dd910d297731" providerId="ADAL" clId="{5F6EFEB7-8EC1-4ABA-8A98-52AE3D601562}" dt="2026-10-15T20:06:05.282" v="250" actId="6549"/>
          <ac:spMkLst>
            <pc:docMk/>
            <pc:sldMk cId="203842376" sldId="2147482873"/>
            <ac:spMk id="9" creationId="{4F57BF46-917E-3BFA-E893-BE64FA58BDB0}"/>
          </ac:spMkLst>
        </pc:spChg>
        <pc:spChg chg="mod">
          <ac:chgData name="Rathi, Khushboo" userId="47fa45fd-2dfc-473e-863a-dd910d297731" providerId="ADAL" clId="{5F6EFEB7-8EC1-4ABA-8A98-52AE3D601562}" dt="2026-10-15T20:04:41.010" v="231" actId="403"/>
          <ac:spMkLst>
            <pc:docMk/>
            <pc:sldMk cId="203842376" sldId="2147482873"/>
            <ac:spMk id="10" creationId="{E82852CC-DF2D-3E98-711E-F6D293554F55}"/>
          </ac:spMkLst>
        </pc:spChg>
        <pc:spChg chg="mod">
          <ac:chgData name="Rathi, Khushboo" userId="47fa45fd-2dfc-473e-863a-dd910d297731" providerId="ADAL" clId="{5F6EFEB7-8EC1-4ABA-8A98-52AE3D601562}" dt="2026-10-15T19:59:13.916" v="149" actId="404"/>
          <ac:spMkLst>
            <pc:docMk/>
            <pc:sldMk cId="203842376" sldId="2147482873"/>
            <ac:spMk id="11" creationId="{62AF4EDC-7099-82D8-407B-F285DB8FDA95}"/>
          </ac:spMkLst>
        </pc:spChg>
        <pc:spChg chg="mod topLvl">
          <ac:chgData name="Rathi, Khushboo" userId="47fa45fd-2dfc-473e-863a-dd910d297731" providerId="ADAL" clId="{5F6EFEB7-8EC1-4ABA-8A98-52AE3D601562}" dt="2026-10-15T20:03:14.535" v="205" actId="404"/>
          <ac:spMkLst>
            <pc:docMk/>
            <pc:sldMk cId="203842376" sldId="2147482873"/>
            <ac:spMk id="13" creationId="{71574012-66E4-45B8-2EF3-4F3337931923}"/>
          </ac:spMkLst>
        </pc:spChg>
        <pc:spChg chg="mod topLvl">
          <ac:chgData name="Rathi, Khushboo" userId="47fa45fd-2dfc-473e-863a-dd910d297731" providerId="ADAL" clId="{5F6EFEB7-8EC1-4ABA-8A98-52AE3D601562}" dt="2026-10-15T20:02:24.823" v="189" actId="404"/>
          <ac:spMkLst>
            <pc:docMk/>
            <pc:sldMk cId="203842376" sldId="2147482873"/>
            <ac:spMk id="14" creationId="{2A38E118-82C3-E1A1-1CCC-E03F9C76682E}"/>
          </ac:spMkLst>
        </pc:spChg>
        <pc:spChg chg="mod">
          <ac:chgData name="Rathi, Khushboo" userId="47fa45fd-2dfc-473e-863a-dd910d297731" providerId="ADAL" clId="{5F6EFEB7-8EC1-4ABA-8A98-52AE3D601562}" dt="2026-10-15T20:02:17.607" v="185" actId="404"/>
          <ac:spMkLst>
            <pc:docMk/>
            <pc:sldMk cId="203842376" sldId="2147482873"/>
            <ac:spMk id="15" creationId="{4405A8C5-2D38-8AB7-AE94-783F98F3A4CD}"/>
          </ac:spMkLst>
        </pc:spChg>
        <pc:spChg chg="mod">
          <ac:chgData name="Rathi, Khushboo" userId="47fa45fd-2dfc-473e-863a-dd910d297731" providerId="ADAL" clId="{5F6EFEB7-8EC1-4ABA-8A98-52AE3D601562}" dt="2026-10-15T20:02:35.590" v="193" actId="404"/>
          <ac:spMkLst>
            <pc:docMk/>
            <pc:sldMk cId="203842376" sldId="2147482873"/>
            <ac:spMk id="16" creationId="{2FDF0EC8-DA19-A2F1-0B21-3B880CC2D406}"/>
          </ac:spMkLst>
        </pc:spChg>
        <pc:spChg chg="mod topLvl">
          <ac:chgData name="Rathi, Khushboo" userId="47fa45fd-2dfc-473e-863a-dd910d297731" providerId="ADAL" clId="{5F6EFEB7-8EC1-4ABA-8A98-52AE3D601562}" dt="2026-10-15T20:01:47.742" v="178" actId="404"/>
          <ac:spMkLst>
            <pc:docMk/>
            <pc:sldMk cId="203842376" sldId="2147482873"/>
            <ac:spMk id="17" creationId="{D04B6D02-471F-6675-44DF-3BFF11D3AC92}"/>
          </ac:spMkLst>
        </pc:spChg>
        <pc:spChg chg="mod">
          <ac:chgData name="Rathi, Khushboo" userId="47fa45fd-2dfc-473e-863a-dd910d297731" providerId="ADAL" clId="{5F6EFEB7-8EC1-4ABA-8A98-52AE3D601562}" dt="2026-10-15T20:10:31.152" v="324" actId="404"/>
          <ac:spMkLst>
            <pc:docMk/>
            <pc:sldMk cId="203842376" sldId="2147482873"/>
            <ac:spMk id="18" creationId="{DB9808B6-159B-EC4B-44E9-708CF4BB45FA}"/>
          </ac:spMkLst>
        </pc:spChg>
        <pc:spChg chg="mod">
          <ac:chgData name="Rathi, Khushboo" userId="47fa45fd-2dfc-473e-863a-dd910d297731" providerId="ADAL" clId="{5F6EFEB7-8EC1-4ABA-8A98-52AE3D601562}" dt="2026-10-15T20:01:36.575" v="173" actId="404"/>
          <ac:spMkLst>
            <pc:docMk/>
            <pc:sldMk cId="203842376" sldId="2147482873"/>
            <ac:spMk id="19" creationId="{1CFB4C08-F925-174B-9E0E-471452B44F93}"/>
          </ac:spMkLst>
        </pc:spChg>
        <pc:spChg chg="mod topLvl">
          <ac:chgData name="Rathi, Khushboo" userId="47fa45fd-2dfc-473e-863a-dd910d297731" providerId="ADAL" clId="{5F6EFEB7-8EC1-4ABA-8A98-52AE3D601562}" dt="2026-10-15T20:02:40.723" v="194" actId="404"/>
          <ac:spMkLst>
            <pc:docMk/>
            <pc:sldMk cId="203842376" sldId="2147482873"/>
            <ac:spMk id="20" creationId="{8D7CD8C8-52CC-D986-8B5D-B2D98FEFA6EA}"/>
          </ac:spMkLst>
        </pc:spChg>
        <pc:spChg chg="mod">
          <ac:chgData name="Rathi, Khushboo" userId="47fa45fd-2dfc-473e-863a-dd910d297731" providerId="ADAL" clId="{5F6EFEB7-8EC1-4ABA-8A98-52AE3D601562}" dt="2026-10-15T20:01:04.888" v="169" actId="403"/>
          <ac:spMkLst>
            <pc:docMk/>
            <pc:sldMk cId="203842376" sldId="2147482873"/>
            <ac:spMk id="21" creationId="{76C499F9-EC71-458A-A7F1-D31243B662A9}"/>
          </ac:spMkLst>
        </pc:spChg>
        <pc:spChg chg="mod">
          <ac:chgData name="Rathi, Khushboo" userId="47fa45fd-2dfc-473e-863a-dd910d297731" providerId="ADAL" clId="{5F6EFEB7-8EC1-4ABA-8A98-52AE3D601562}" dt="2026-10-15T20:05:06.388" v="236" actId="14100"/>
          <ac:spMkLst>
            <pc:docMk/>
            <pc:sldMk cId="203842376" sldId="2147482873"/>
            <ac:spMk id="22" creationId="{0672B2A2-DFFE-8889-3B2F-B946D773B7E8}"/>
          </ac:spMkLst>
        </pc:spChg>
        <pc:spChg chg="mod topLvl">
          <ac:chgData name="Rathi, Khushboo" userId="47fa45fd-2dfc-473e-863a-dd910d297731" providerId="ADAL" clId="{5F6EFEB7-8EC1-4ABA-8A98-52AE3D601562}" dt="2026-10-15T20:10:52.103" v="325" actId="207"/>
          <ac:spMkLst>
            <pc:docMk/>
            <pc:sldMk cId="203842376" sldId="2147482873"/>
            <ac:spMk id="23" creationId="{243A3C59-B6E3-7988-DFDD-F647B04FFA7F}"/>
          </ac:spMkLst>
        </pc:spChg>
        <pc:spChg chg="mod topLvl">
          <ac:chgData name="Rathi, Khushboo" userId="47fa45fd-2dfc-473e-863a-dd910d297731" providerId="ADAL" clId="{5F6EFEB7-8EC1-4ABA-8A98-52AE3D601562}" dt="2026-10-15T20:05:09.018" v="237" actId="1076"/>
          <ac:spMkLst>
            <pc:docMk/>
            <pc:sldMk cId="203842376" sldId="2147482873"/>
            <ac:spMk id="24" creationId="{325DB177-E82B-5D6A-4729-6C92E029A76E}"/>
          </ac:spMkLst>
        </pc:spChg>
        <pc:spChg chg="mod">
          <ac:chgData name="Rathi, Khushboo" userId="47fa45fd-2dfc-473e-863a-dd910d297731" providerId="ADAL" clId="{5F6EFEB7-8EC1-4ABA-8A98-52AE3D601562}" dt="2026-10-15T20:05:23.217" v="244" actId="403"/>
          <ac:spMkLst>
            <pc:docMk/>
            <pc:sldMk cId="203842376" sldId="2147482873"/>
            <ac:spMk id="25" creationId="{7E88A410-0943-3F03-4A08-5FEEA5514182}"/>
          </ac:spMkLst>
        </pc:spChg>
        <pc:spChg chg="mod">
          <ac:chgData name="Rathi, Khushboo" userId="47fa45fd-2dfc-473e-863a-dd910d297731" providerId="ADAL" clId="{5F6EFEB7-8EC1-4ABA-8A98-52AE3D601562}" dt="2026-10-15T20:04:08.311" v="217" actId="207"/>
          <ac:spMkLst>
            <pc:docMk/>
            <pc:sldMk cId="203842376" sldId="2147482873"/>
            <ac:spMk id="26" creationId="{F4D0CDBF-BB5C-8F4F-C57C-F967FA3CC89B}"/>
          </ac:spMkLst>
        </pc:spChg>
        <pc:spChg chg="mod">
          <ac:chgData name="Rathi, Khushboo" userId="47fa45fd-2dfc-473e-863a-dd910d297731" providerId="ADAL" clId="{5F6EFEB7-8EC1-4ABA-8A98-52AE3D601562}" dt="2026-10-15T20:06:45.747" v="262" actId="1076"/>
          <ac:spMkLst>
            <pc:docMk/>
            <pc:sldMk cId="203842376" sldId="2147482873"/>
            <ac:spMk id="30" creationId="{92E1E48B-8B51-3688-7849-A322DED361FA}"/>
          </ac:spMkLst>
        </pc:spChg>
        <pc:spChg chg="mod">
          <ac:chgData name="Rathi, Khushboo" userId="47fa45fd-2dfc-473e-863a-dd910d297731" providerId="ADAL" clId="{5F6EFEB7-8EC1-4ABA-8A98-52AE3D601562}" dt="2026-10-15T19:59:20.889" v="150" actId="404"/>
          <ac:spMkLst>
            <pc:docMk/>
            <pc:sldMk cId="203842376" sldId="2147482873"/>
            <ac:spMk id="31" creationId="{13A8E7ED-91A6-3C31-9129-4DB942E5956C}"/>
          </ac:spMkLst>
        </pc:spChg>
        <pc:spChg chg="mod topLvl">
          <ac:chgData name="Rathi, Khushboo" userId="47fa45fd-2dfc-473e-863a-dd910d297731" providerId="ADAL" clId="{5F6EFEB7-8EC1-4ABA-8A98-52AE3D601562}" dt="2026-10-15T20:03:02.943" v="204" actId="404"/>
          <ac:spMkLst>
            <pc:docMk/>
            <pc:sldMk cId="203842376" sldId="2147482873"/>
            <ac:spMk id="33" creationId="{40D61959-F74E-B461-81EB-1013EDE9F5D6}"/>
          </ac:spMkLst>
        </pc:spChg>
        <pc:spChg chg="mod topLvl">
          <ac:chgData name="Rathi, Khushboo" userId="47fa45fd-2dfc-473e-863a-dd910d297731" providerId="ADAL" clId="{5F6EFEB7-8EC1-4ABA-8A98-52AE3D601562}" dt="2026-10-15T20:02:54.680" v="201" actId="404"/>
          <ac:spMkLst>
            <pc:docMk/>
            <pc:sldMk cId="203842376" sldId="2147482873"/>
            <ac:spMk id="34" creationId="{E5BFDBCC-2736-249C-6B6E-D9A50A47CF61}"/>
          </ac:spMkLst>
        </pc:spChg>
        <pc:spChg chg="mod topLvl">
          <ac:chgData name="Rathi, Khushboo" userId="47fa45fd-2dfc-473e-863a-dd910d297731" providerId="ADAL" clId="{5F6EFEB7-8EC1-4ABA-8A98-52AE3D601562}" dt="2026-10-15T20:02:49.354" v="199" actId="404"/>
          <ac:spMkLst>
            <pc:docMk/>
            <pc:sldMk cId="203842376" sldId="2147482873"/>
            <ac:spMk id="35" creationId="{F2BD6F91-6B22-D025-9CDC-8562B5830DB3}"/>
          </ac:spMkLst>
        </pc:spChg>
        <pc:spChg chg="mod">
          <ac:chgData name="Rathi, Khushboo" userId="47fa45fd-2dfc-473e-863a-dd910d297731" providerId="ADAL" clId="{5F6EFEB7-8EC1-4ABA-8A98-52AE3D601562}" dt="2026-10-15T19:59:07.332" v="148" actId="404"/>
          <ac:spMkLst>
            <pc:docMk/>
            <pc:sldMk cId="203842376" sldId="2147482873"/>
            <ac:spMk id="38" creationId="{0986D79C-CDAC-50A0-E879-3CA2C067DEC2}"/>
          </ac:spMkLst>
        </pc:spChg>
        <pc:spChg chg="mod">
          <ac:chgData name="Rathi, Khushboo" userId="47fa45fd-2dfc-473e-863a-dd910d297731" providerId="ADAL" clId="{5F6EFEB7-8EC1-4ABA-8A98-52AE3D601562}" dt="2026-10-15T20:00:32.290" v="164" actId="404"/>
          <ac:spMkLst>
            <pc:docMk/>
            <pc:sldMk cId="203842376" sldId="2147482873"/>
            <ac:spMk id="39" creationId="{EC75E6FA-57B5-3B66-A1D5-1B1F918FEC13}"/>
          </ac:spMkLst>
        </pc:spChg>
        <pc:spChg chg="mod">
          <ac:chgData name="Rathi, Khushboo" userId="47fa45fd-2dfc-473e-863a-dd910d297731" providerId="ADAL" clId="{5F6EFEB7-8EC1-4ABA-8A98-52AE3D601562}" dt="2026-10-15T20:07:11.694" v="264" actId="404"/>
          <ac:spMkLst>
            <pc:docMk/>
            <pc:sldMk cId="203842376" sldId="2147482873"/>
            <ac:spMk id="40" creationId="{B9085110-50A3-0C7E-9409-67BD1C5E10CF}"/>
          </ac:spMkLst>
        </pc:spChg>
        <pc:spChg chg="mod">
          <ac:chgData name="Rathi, Khushboo" userId="47fa45fd-2dfc-473e-863a-dd910d297731" providerId="ADAL" clId="{5F6EFEB7-8EC1-4ABA-8A98-52AE3D601562}" dt="2026-10-15T20:00:27.056" v="161" actId="404"/>
          <ac:spMkLst>
            <pc:docMk/>
            <pc:sldMk cId="203842376" sldId="2147482873"/>
            <ac:spMk id="41" creationId="{7CC5AC63-B562-7823-D6E3-5B6A2CCBDF4D}"/>
          </ac:spMkLst>
        </pc:spChg>
        <pc:picChg chg="mod">
          <ac:chgData name="Rathi, Khushboo" userId="47fa45fd-2dfc-473e-863a-dd910d297731" providerId="ADAL" clId="{5F6EFEB7-8EC1-4ABA-8A98-52AE3D601562}" dt="2026-10-15T20:06:16.167" v="251" actId="1076"/>
          <ac:picMkLst>
            <pc:docMk/>
            <pc:sldMk cId="203842376" sldId="2147482873"/>
            <ac:picMk id="27" creationId="{98410510-A4C8-E0A0-3799-C3CF5A984417}"/>
          </ac:picMkLst>
        </pc:picChg>
      </pc:sldChg>
      <pc:sldMasterChg chg="delSldLayout">
        <pc:chgData name="Rathi, Khushboo" userId="47fa45fd-2dfc-473e-863a-dd910d297731" providerId="ADAL" clId="{5F6EFEB7-8EC1-4ABA-8A98-52AE3D601562}" dt="2026-10-15T20:08:51.606" v="268" actId="47"/>
        <pc:sldMasterMkLst>
          <pc:docMk/>
          <pc:sldMasterMk cId="0" sldId="2147483648"/>
        </pc:sldMasterMkLst>
      </pc:sldMasterChg>
    </pc:docChg>
  </pc:docChgLst>
  <pc:docChgLst>
    <pc:chgData name="Rathi, Khushboo" userId="S::khushboo.rathi@dell.com::47fa45fd-2dfc-473e-863a-dd910d297731" providerId="AD" clId="Web-{CCCD0258-4D1C-06F1-FF83-271F72FA9AFA}"/>
    <pc:docChg chg="addSld modSld">
      <pc:chgData name="Rathi, Khushboo" userId="S::khushboo.rathi@dell.com::47fa45fd-2dfc-473e-863a-dd910d297731" providerId="AD" clId="Web-{CCCD0258-4D1C-06F1-FF83-271F72FA9AFA}" dt="2026-10-15T19:55:06.251" v="17" actId="20577"/>
      <pc:docMkLst>
        <pc:docMk/>
      </pc:docMkLst>
      <pc:sldChg chg="delSp modSp new">
        <pc:chgData name="Rathi, Khushboo" userId="S::khushboo.rathi@dell.com::47fa45fd-2dfc-473e-863a-dd910d297731" providerId="AD" clId="Web-{CCCD0258-4D1C-06F1-FF83-271F72FA9AFA}" dt="2026-10-15T19:55:06.251" v="17" actId="20577"/>
        <pc:sldMkLst>
          <pc:docMk/>
          <pc:sldMk cId="203842376" sldId="2147482873"/>
        </pc:sldMkLst>
        <pc:spChg chg="mod">
          <ac:chgData name="Rathi, Khushboo" userId="S::khushboo.rathi@dell.com::47fa45fd-2dfc-473e-863a-dd910d297731" providerId="AD" clId="Web-{CCCD0258-4D1C-06F1-FF83-271F72FA9AFA}" dt="2026-10-15T19:55:06.251" v="17" actId="20577"/>
          <ac:spMkLst>
            <pc:docMk/>
            <pc:sldMk cId="203842376" sldId="2147482873"/>
            <ac:spMk id="2" creationId="{46C7A690-86FF-C62B-8195-245616942C10}"/>
          </ac:spMkLst>
        </pc:spChg>
      </pc:sldChg>
    </pc:docChg>
  </pc:docChgLst>
  <pc:docChgLst>
    <pc:chgData name="galal5976" userId="S::galal5976_gmail.com#ext#@dell.onmicrosoft.com::cf408b87-a3f8-4572-a783-2d22a6b26428" providerId="AD" clId="Web-{35BC2DFC-0593-01F8-C8CD-963A6F6B11BD}"/>
    <pc:docChg chg="addSld delSld modSld">
      <pc:chgData name="galal5976" userId="S::galal5976_gmail.com#ext#@dell.onmicrosoft.com::cf408b87-a3f8-4572-a783-2d22a6b26428" providerId="AD" clId="Web-{35BC2DFC-0593-01F8-C8CD-963A6F6B11BD}" dt="2026-10-18T20:07:42.419" v="128" actId="1076"/>
      <pc:docMkLst>
        <pc:docMk/>
      </pc:docMkLst>
      <pc:sldChg chg="addSp delSp modSp del">
        <pc:chgData name="galal5976" userId="S::galal5976_gmail.com#ext#@dell.onmicrosoft.com::cf408b87-a3f8-4572-a783-2d22a6b26428" providerId="AD" clId="Web-{35BC2DFC-0593-01F8-C8CD-963A6F6B11BD}" dt="2026-10-18T19:43:24.454" v="82"/>
        <pc:sldMkLst>
          <pc:docMk/>
          <pc:sldMk cId="3220463255" sldId="2147482865"/>
        </pc:sldMkLst>
        <pc:grpChg chg="add del mod">
          <ac:chgData name="galal5976" userId="S::galal5976_gmail.com#ext#@dell.onmicrosoft.com::cf408b87-a3f8-4572-a783-2d22a6b26428" providerId="AD" clId="Web-{35BC2DFC-0593-01F8-C8CD-963A6F6B11BD}" dt="2026-10-18T14:30:26.172" v="10"/>
          <ac:grpSpMkLst>
            <pc:docMk/>
            <pc:sldMk cId="3220463255" sldId="2147482865"/>
            <ac:grpSpMk id="13" creationId="{E734E64E-674C-0870-5704-1D4664CACA15}"/>
          </ac:grpSpMkLst>
        </pc:grpChg>
        <pc:grpChg chg="add del">
          <ac:chgData name="galal5976" userId="S::galal5976_gmail.com#ext#@dell.onmicrosoft.com::cf408b87-a3f8-4572-a783-2d22a6b26428" providerId="AD" clId="Web-{35BC2DFC-0593-01F8-C8CD-963A6F6B11BD}" dt="2026-10-18T14:30:58.157" v="24"/>
          <ac:grpSpMkLst>
            <pc:docMk/>
            <pc:sldMk cId="3220463255" sldId="2147482865"/>
            <ac:grpSpMk id="17" creationId="{9A7E4DA9-895F-809E-953C-131C4F79DEE0}"/>
          </ac:grpSpMkLst>
        </pc:grpChg>
        <pc:grpChg chg="add del">
          <ac:chgData name="galal5976" userId="S::galal5976_gmail.com#ext#@dell.onmicrosoft.com::cf408b87-a3f8-4572-a783-2d22a6b26428" providerId="AD" clId="Web-{35BC2DFC-0593-01F8-C8CD-963A6F6B11BD}" dt="2026-10-18T14:30:34.469" v="13"/>
          <ac:grpSpMkLst>
            <pc:docMk/>
            <pc:sldMk cId="3220463255" sldId="2147482865"/>
            <ac:grpSpMk id="21" creationId="{6A36558D-021B-BBAB-E7CB-85563BF6128D}"/>
          </ac:grpSpMkLst>
        </pc:grpChg>
        <pc:picChg chg="add del">
          <ac:chgData name="galal5976" userId="S::galal5976_gmail.com#ext#@dell.onmicrosoft.com::cf408b87-a3f8-4572-a783-2d22a6b26428" providerId="AD" clId="Web-{35BC2DFC-0593-01F8-C8CD-963A6F6B11BD}" dt="2026-10-18T14:30:58.407" v="25"/>
          <ac:picMkLst>
            <pc:docMk/>
            <pc:sldMk cId="3220463255" sldId="2147482865"/>
            <ac:picMk id="4" creationId="{5686CB7B-3939-9556-4518-271337671347}"/>
          </ac:picMkLst>
        </pc:picChg>
        <pc:picChg chg="add del mod">
          <ac:chgData name="galal5976" userId="S::galal5976_gmail.com#ext#@dell.onmicrosoft.com::cf408b87-a3f8-4572-a783-2d22a6b26428" providerId="AD" clId="Web-{35BC2DFC-0593-01F8-C8CD-963A6F6B11BD}" dt="2026-10-18T14:30:53.969" v="21"/>
          <ac:picMkLst>
            <pc:docMk/>
            <pc:sldMk cId="3220463255" sldId="2147482865"/>
            <ac:picMk id="26" creationId="{8397FA03-BA82-1E7F-DFBD-48AA2C190250}"/>
          </ac:picMkLst>
        </pc:picChg>
        <pc:picChg chg="add del mod">
          <ac:chgData name="galal5976" userId="S::galal5976_gmail.com#ext#@dell.onmicrosoft.com::cf408b87-a3f8-4572-a783-2d22a6b26428" providerId="AD" clId="Web-{35BC2DFC-0593-01F8-C8CD-963A6F6B11BD}" dt="2026-10-18T14:30:53.969" v="20"/>
          <ac:picMkLst>
            <pc:docMk/>
            <pc:sldMk cId="3220463255" sldId="2147482865"/>
            <ac:picMk id="27" creationId="{73CBB92E-310C-8B7E-B0FD-BF36506C2DAA}"/>
          </ac:picMkLst>
        </pc:picChg>
        <pc:picChg chg="add del mod">
          <ac:chgData name="galal5976" userId="S::galal5976_gmail.com#ext#@dell.onmicrosoft.com::cf408b87-a3f8-4572-a783-2d22a6b26428" providerId="AD" clId="Web-{35BC2DFC-0593-01F8-C8CD-963A6F6B11BD}" dt="2026-10-18T14:30:53.969" v="19"/>
          <ac:picMkLst>
            <pc:docMk/>
            <pc:sldMk cId="3220463255" sldId="2147482865"/>
            <ac:picMk id="28" creationId="{9D0857D4-47E9-F709-0327-C68F214336A7}"/>
          </ac:picMkLst>
        </pc:picChg>
        <pc:picChg chg="add del mod">
          <ac:chgData name="galal5976" userId="S::galal5976_gmail.com#ext#@dell.onmicrosoft.com::cf408b87-a3f8-4572-a783-2d22a6b26428" providerId="AD" clId="Web-{35BC2DFC-0593-01F8-C8CD-963A6F6B11BD}" dt="2026-10-18T14:30:53.969" v="18"/>
          <ac:picMkLst>
            <pc:docMk/>
            <pc:sldMk cId="3220463255" sldId="2147482865"/>
            <ac:picMk id="29" creationId="{DABE74DA-E0AB-6006-123C-4E4BAEB65DAF}"/>
          </ac:picMkLst>
        </pc:picChg>
      </pc:sldChg>
      <pc:sldChg chg="addSp delSp del modNotes">
        <pc:chgData name="galal5976" userId="S::galal5976_gmail.com#ext#@dell.onmicrosoft.com::cf408b87-a3f8-4572-a783-2d22a6b26428" providerId="AD" clId="Web-{35BC2DFC-0593-01F8-C8CD-963A6F6B11BD}" dt="2026-10-18T14:37:09.956" v="60"/>
        <pc:sldMkLst>
          <pc:docMk/>
          <pc:sldMk cId="883173980" sldId="2147482866"/>
        </pc:sldMkLst>
        <pc:picChg chg="add del">
          <ac:chgData name="galal5976" userId="S::galal5976_gmail.com#ext#@dell.onmicrosoft.com::cf408b87-a3f8-4572-a783-2d22a6b26428" providerId="AD" clId="Web-{35BC2DFC-0593-01F8-C8CD-963A6F6B11BD}" dt="2026-10-18T14:34:02.574" v="42"/>
          <ac:picMkLst>
            <pc:docMk/>
            <pc:sldMk cId="883173980" sldId="2147482866"/>
            <ac:picMk id="4" creationId="{865E56F7-0844-CBCE-DF10-81B6F02C450C}"/>
          </ac:picMkLst>
        </pc:picChg>
      </pc:sldChg>
      <pc:sldChg chg="del modNotes">
        <pc:chgData name="galal5976" userId="S::galal5976_gmail.com#ext#@dell.onmicrosoft.com::cf408b87-a3f8-4572-a783-2d22a6b26428" providerId="AD" clId="Web-{35BC2DFC-0593-01F8-C8CD-963A6F6B11BD}" dt="2026-10-18T19:43:04.735" v="81"/>
        <pc:sldMkLst>
          <pc:docMk/>
          <pc:sldMk cId="3562420463" sldId="2147482867"/>
        </pc:sldMkLst>
      </pc:sldChg>
      <pc:sldChg chg="addSp delSp modSp new modNotes">
        <pc:chgData name="galal5976" userId="S::galal5976_gmail.com#ext#@dell.onmicrosoft.com::cf408b87-a3f8-4572-a783-2d22a6b26428" providerId="AD" clId="Web-{35BC2DFC-0593-01F8-C8CD-963A6F6B11BD}" dt="2026-10-18T19:59:33.199" v="93" actId="14100"/>
        <pc:sldMkLst>
          <pc:docMk/>
          <pc:sldMk cId="3968214570" sldId="2147482874"/>
        </pc:sldMkLst>
        <pc:spChg chg="del">
          <ac:chgData name="galal5976" userId="S::galal5976_gmail.com#ext#@dell.onmicrosoft.com::cf408b87-a3f8-4572-a783-2d22a6b26428" providerId="AD" clId="Web-{35BC2DFC-0593-01F8-C8CD-963A6F6B11BD}" dt="2026-10-18T14:31:09.532" v="27"/>
          <ac:spMkLst>
            <pc:docMk/>
            <pc:sldMk cId="3968214570" sldId="2147482874"/>
            <ac:spMk id="2" creationId="{219FE9B7-3D70-868A-E779-1C326F72523B}"/>
          </ac:spMkLst>
        </pc:spChg>
        <pc:spChg chg="del">
          <ac:chgData name="galal5976" userId="S::galal5976_gmail.com#ext#@dell.onmicrosoft.com::cf408b87-a3f8-4572-a783-2d22a6b26428" providerId="AD" clId="Web-{35BC2DFC-0593-01F8-C8CD-963A6F6B11BD}" dt="2026-10-18T14:31:12.517" v="28"/>
          <ac:spMkLst>
            <pc:docMk/>
            <pc:sldMk cId="3968214570" sldId="2147482874"/>
            <ac:spMk id="3" creationId="{6E67DB9E-56AC-EA1B-375E-D029CEC2D660}"/>
          </ac:spMkLst>
        </pc:spChg>
        <pc:grpChg chg="add del">
          <ac:chgData name="galal5976" userId="S::galal5976_gmail.com#ext#@dell.onmicrosoft.com::cf408b87-a3f8-4572-a783-2d22a6b26428" providerId="AD" clId="Web-{35BC2DFC-0593-01F8-C8CD-963A6F6B11BD}" dt="2026-10-18T19:58:39.106" v="84"/>
          <ac:grpSpMkLst>
            <pc:docMk/>
            <pc:sldMk cId="3968214570" sldId="2147482874"/>
            <ac:grpSpMk id="2" creationId="{E35DECED-D080-07DB-4C2F-5943B0D7A871}"/>
          </ac:grpSpMkLst>
        </pc:grpChg>
        <pc:grpChg chg="add del">
          <ac:chgData name="galal5976" userId="S::galal5976_gmail.com#ext#@dell.onmicrosoft.com::cf408b87-a3f8-4572-a783-2d22a6b26428" providerId="AD" clId="Web-{35BC2DFC-0593-01F8-C8CD-963A6F6B11BD}" dt="2026-10-18T19:58:53.309" v="89"/>
          <ac:grpSpMkLst>
            <pc:docMk/>
            <pc:sldMk cId="3968214570" sldId="2147482874"/>
            <ac:grpSpMk id="7" creationId="{92DE0377-68BC-35E6-36D4-053C2EDF9ED1}"/>
          </ac:grpSpMkLst>
        </pc:grpChg>
        <pc:grpChg chg="add del mod">
          <ac:chgData name="galal5976" userId="S::galal5976_gmail.com#ext#@dell.onmicrosoft.com::cf408b87-a3f8-4572-a783-2d22a6b26428" providerId="AD" clId="Web-{35BC2DFC-0593-01F8-C8CD-963A6F6B11BD}" dt="2026-10-18T19:58:46.965" v="87"/>
          <ac:grpSpMkLst>
            <pc:docMk/>
            <pc:sldMk cId="3968214570" sldId="2147482874"/>
            <ac:grpSpMk id="8" creationId="{13B1A969-8895-E18E-853B-B85C43C85CCD}"/>
          </ac:grpSpMkLst>
        </pc:grpChg>
        <pc:grpChg chg="add mod">
          <ac:chgData name="galal5976" userId="S::galal5976_gmail.com#ext#@dell.onmicrosoft.com::cf408b87-a3f8-4572-a783-2d22a6b26428" providerId="AD" clId="Web-{35BC2DFC-0593-01F8-C8CD-963A6F6B11BD}" dt="2026-10-18T19:59:33.199" v="93" actId="14100"/>
          <ac:grpSpMkLst>
            <pc:docMk/>
            <pc:sldMk cId="3968214570" sldId="2147482874"/>
            <ac:grpSpMk id="17" creationId="{B024FB93-A153-4DF8-D2CD-48C919317C94}"/>
          </ac:grpSpMkLst>
        </pc:grpChg>
        <pc:picChg chg="add del mod">
          <ac:chgData name="galal5976" userId="S::galal5976_gmail.com#ext#@dell.onmicrosoft.com::cf408b87-a3f8-4572-a783-2d22a6b26428" providerId="AD" clId="Web-{35BC2DFC-0593-01F8-C8CD-963A6F6B11BD}" dt="2026-10-18T14:31:16.595" v="36"/>
          <ac:picMkLst>
            <pc:docMk/>
            <pc:sldMk cId="3968214570" sldId="2147482874"/>
            <ac:picMk id="4" creationId="{1B698DF2-4EEE-DE0C-E1FD-9EB5A4094652}"/>
          </ac:picMkLst>
        </pc:picChg>
        <pc:picChg chg="add del mod">
          <ac:chgData name="galal5976" userId="S::galal5976_gmail.com#ext#@dell.onmicrosoft.com::cf408b87-a3f8-4572-a783-2d22a6b26428" providerId="AD" clId="Web-{35BC2DFC-0593-01F8-C8CD-963A6F6B11BD}" dt="2026-10-18T14:31:16.595" v="35"/>
          <ac:picMkLst>
            <pc:docMk/>
            <pc:sldMk cId="3968214570" sldId="2147482874"/>
            <ac:picMk id="5" creationId="{D069D4B0-5118-EAA7-67C4-F2493D80CD86}"/>
          </ac:picMkLst>
        </pc:picChg>
        <pc:picChg chg="add del mod">
          <ac:chgData name="galal5976" userId="S::galal5976_gmail.com#ext#@dell.onmicrosoft.com::cf408b87-a3f8-4572-a783-2d22a6b26428" providerId="AD" clId="Web-{35BC2DFC-0593-01F8-C8CD-963A6F6B11BD}" dt="2026-10-18T14:31:16.595" v="34"/>
          <ac:picMkLst>
            <pc:docMk/>
            <pc:sldMk cId="3968214570" sldId="2147482874"/>
            <ac:picMk id="6" creationId="{E44E40D4-9C07-FE07-B2E2-8093C047570F}"/>
          </ac:picMkLst>
        </pc:picChg>
        <pc:picChg chg="add del mod">
          <ac:chgData name="galal5976" userId="S::galal5976_gmail.com#ext#@dell.onmicrosoft.com::cf408b87-a3f8-4572-a783-2d22a6b26428" providerId="AD" clId="Web-{35BC2DFC-0593-01F8-C8CD-963A6F6B11BD}" dt="2026-10-18T14:31:16.595" v="33"/>
          <ac:picMkLst>
            <pc:docMk/>
            <pc:sldMk cId="3968214570" sldId="2147482874"/>
            <ac:picMk id="7" creationId="{F9F0DAFB-1C96-B937-9183-BC873315B4BE}"/>
          </ac:picMkLst>
        </pc:picChg>
        <pc:picChg chg="del">
          <ac:chgData name="galal5976" userId="S::galal5976_gmail.com#ext#@dell.onmicrosoft.com::cf408b87-a3f8-4572-a783-2d22a6b26428" providerId="AD" clId="Web-{35BC2DFC-0593-01F8-C8CD-963A6F6B11BD}" dt="2026-10-18T19:58:42.434" v="85"/>
          <ac:picMkLst>
            <pc:docMk/>
            <pc:sldMk cId="3968214570" sldId="2147482874"/>
            <ac:picMk id="9" creationId="{44D850B6-43D0-6EFA-A010-901C78643F46}"/>
          </ac:picMkLst>
        </pc:picChg>
      </pc:sldChg>
      <pc:sldChg chg="addSp delSp modSp new del modNotes">
        <pc:chgData name="galal5976" userId="S::galal5976_gmail.com#ext#@dell.onmicrosoft.com::cf408b87-a3f8-4572-a783-2d22a6b26428" providerId="AD" clId="Web-{35BC2DFC-0593-01F8-C8CD-963A6F6B11BD}" dt="2026-10-18T20:04:16.870" v="111"/>
        <pc:sldMkLst>
          <pc:docMk/>
          <pc:sldMk cId="883523881" sldId="2147482875"/>
        </pc:sldMkLst>
        <pc:spChg chg="del">
          <ac:chgData name="galal5976" userId="S::galal5976_gmail.com#ext#@dell.onmicrosoft.com::cf408b87-a3f8-4572-a783-2d22a6b26428" providerId="AD" clId="Web-{35BC2DFC-0593-01F8-C8CD-963A6F6B11BD}" dt="2026-10-18T14:34:12.793" v="44"/>
          <ac:spMkLst>
            <pc:docMk/>
            <pc:sldMk cId="883523881" sldId="2147482875"/>
            <ac:spMk id="2" creationId="{6508EB77-B17C-1EC8-1A25-39F4C70B6FA9}"/>
          </ac:spMkLst>
        </pc:spChg>
        <pc:spChg chg="del">
          <ac:chgData name="galal5976" userId="S::galal5976_gmail.com#ext#@dell.onmicrosoft.com::cf408b87-a3f8-4572-a783-2d22a6b26428" providerId="AD" clId="Web-{35BC2DFC-0593-01F8-C8CD-963A6F6B11BD}" dt="2026-10-18T14:34:15.996" v="45"/>
          <ac:spMkLst>
            <pc:docMk/>
            <pc:sldMk cId="883523881" sldId="2147482875"/>
            <ac:spMk id="3" creationId="{2EA2462F-BE59-2512-BD6A-A74A7D8E443A}"/>
          </ac:spMkLst>
        </pc:spChg>
        <pc:grpChg chg="add">
          <ac:chgData name="galal5976" userId="S::galal5976_gmail.com#ext#@dell.onmicrosoft.com::cf408b87-a3f8-4572-a783-2d22a6b26428" providerId="AD" clId="Web-{35BC2DFC-0593-01F8-C8CD-963A6F6B11BD}" dt="2026-10-18T20:01:49.808" v="94"/>
          <ac:grpSpMkLst>
            <pc:docMk/>
            <pc:sldMk cId="883523881" sldId="2147482875"/>
            <ac:grpSpMk id="2" creationId="{7F21B39B-1912-76B6-A735-F7252A9A8B33}"/>
          </ac:grpSpMkLst>
        </pc:grpChg>
        <pc:grpChg chg="add del mod">
          <ac:chgData name="galal5976" userId="S::galal5976_gmail.com#ext#@dell.onmicrosoft.com::cf408b87-a3f8-4572-a783-2d22a6b26428" providerId="AD" clId="Web-{35BC2DFC-0593-01F8-C8CD-963A6F6B11BD}" dt="2026-10-18T15:28:29.421" v="76"/>
          <ac:grpSpMkLst>
            <pc:docMk/>
            <pc:sldMk cId="883523881" sldId="2147482875"/>
            <ac:grpSpMk id="4" creationId="{61EA9051-A95D-C474-DE9D-F7367B99E7A1}"/>
          </ac:grpSpMkLst>
        </pc:grpChg>
        <pc:grpChg chg="add">
          <ac:chgData name="galal5976" userId="S::galal5976_gmail.com#ext#@dell.onmicrosoft.com::cf408b87-a3f8-4572-a783-2d22a6b26428" providerId="AD" clId="Web-{35BC2DFC-0593-01F8-C8CD-963A6F6B11BD}" dt="2026-10-18T20:01:50.933" v="95"/>
          <ac:grpSpMkLst>
            <pc:docMk/>
            <pc:sldMk cId="883523881" sldId="2147482875"/>
            <ac:grpSpMk id="7" creationId="{993FD2EA-4A88-C67C-9621-5A930283CC54}"/>
          </ac:grpSpMkLst>
        </pc:grpChg>
        <pc:picChg chg="add del">
          <ac:chgData name="galal5976" userId="S::galal5976_gmail.com#ext#@dell.onmicrosoft.com::cf408b87-a3f8-4572-a783-2d22a6b26428" providerId="AD" clId="Web-{35BC2DFC-0593-01F8-C8CD-963A6F6B11BD}" dt="2026-10-18T15:28:28.061" v="75"/>
          <ac:picMkLst>
            <pc:docMk/>
            <pc:sldMk cId="883523881" sldId="2147482875"/>
            <ac:picMk id="6" creationId="{1329A8D1-0BE8-E8FF-14FB-A6C12F63B1E0}"/>
          </ac:picMkLst>
        </pc:picChg>
      </pc:sldChg>
      <pc:sldChg chg="addSp delSp modSp new modNotes">
        <pc:chgData name="galal5976" userId="S::galal5976_gmail.com#ext#@dell.onmicrosoft.com::cf408b87-a3f8-4572-a783-2d22a6b26428" providerId="AD" clId="Web-{35BC2DFC-0593-01F8-C8CD-963A6F6B11BD}" dt="2026-10-18T20:07:42.419" v="128" actId="1076"/>
        <pc:sldMkLst>
          <pc:docMk/>
          <pc:sldMk cId="2856668578" sldId="2147482876"/>
        </pc:sldMkLst>
        <pc:spChg chg="del">
          <ac:chgData name="galal5976" userId="S::galal5976_gmail.com#ext#@dell.onmicrosoft.com::cf408b87-a3f8-4572-a783-2d22a6b26428" providerId="AD" clId="Web-{35BC2DFC-0593-01F8-C8CD-963A6F6B11BD}" dt="2026-10-18T14:36:10.297" v="52"/>
          <ac:spMkLst>
            <pc:docMk/>
            <pc:sldMk cId="2856668578" sldId="2147482876"/>
            <ac:spMk id="2" creationId="{E4405F40-8090-8A5A-FB41-91DF2A22DC51}"/>
          </ac:spMkLst>
        </pc:spChg>
        <pc:spChg chg="del">
          <ac:chgData name="galal5976" userId="S::galal5976_gmail.com#ext#@dell.onmicrosoft.com::cf408b87-a3f8-4572-a783-2d22a6b26428" providerId="AD" clId="Web-{35BC2DFC-0593-01F8-C8CD-963A6F6B11BD}" dt="2026-10-18T14:36:13.422" v="53"/>
          <ac:spMkLst>
            <pc:docMk/>
            <pc:sldMk cId="2856668578" sldId="2147482876"/>
            <ac:spMk id="3" creationId="{41EA7E92-73E4-2574-A795-D8E95B59B7DA}"/>
          </ac:spMkLst>
        </pc:spChg>
        <pc:grpChg chg="add mod">
          <ac:chgData name="galal5976" userId="S::galal5976_gmail.com#ext#@dell.onmicrosoft.com::cf408b87-a3f8-4572-a783-2d22a6b26428" providerId="AD" clId="Web-{35BC2DFC-0593-01F8-C8CD-963A6F6B11BD}" dt="2026-10-18T20:07:37.825" v="127" actId="1076"/>
          <ac:grpSpMkLst>
            <pc:docMk/>
            <pc:sldMk cId="2856668578" sldId="2147482876"/>
            <ac:grpSpMk id="3" creationId="{9B652864-89BA-B2D2-1F7B-6FF1C8C52FC5}"/>
          </ac:grpSpMkLst>
        </pc:grpChg>
        <pc:grpChg chg="add del">
          <ac:chgData name="galal5976" userId="S::galal5976_gmail.com#ext#@dell.onmicrosoft.com::cf408b87-a3f8-4572-a783-2d22a6b26428" providerId="AD" clId="Web-{35BC2DFC-0593-01F8-C8CD-963A6F6B11BD}" dt="2026-10-18T14:36:21.891" v="55"/>
          <ac:grpSpMkLst>
            <pc:docMk/>
            <pc:sldMk cId="2856668578" sldId="2147482876"/>
            <ac:grpSpMk id="4" creationId="{5EFFFF2C-CBB6-F495-D2C0-DBE36021EC7D}"/>
          </ac:grpSpMkLst>
        </pc:grpChg>
        <pc:grpChg chg="add mod">
          <ac:chgData name="galal5976" userId="S::galal5976_gmail.com#ext#@dell.onmicrosoft.com::cf408b87-a3f8-4572-a783-2d22a6b26428" providerId="AD" clId="Web-{35BC2DFC-0593-01F8-C8CD-963A6F6B11BD}" dt="2026-10-18T14:36:38.689" v="58" actId="14100"/>
          <ac:grpSpMkLst>
            <pc:docMk/>
            <pc:sldMk cId="2856668578" sldId="2147482876"/>
            <ac:grpSpMk id="9" creationId="{159D54DD-435C-F350-6510-EDA86FC4A42A}"/>
          </ac:grpSpMkLst>
        </pc:grpChg>
        <pc:picChg chg="add del mod">
          <ac:chgData name="galal5976" userId="S::galal5976_gmail.com#ext#@dell.onmicrosoft.com::cf408b87-a3f8-4572-a783-2d22a6b26428" providerId="AD" clId="Web-{35BC2DFC-0593-01F8-C8CD-963A6F6B11BD}" dt="2026-10-18T20:06:03.807" v="117"/>
          <ac:picMkLst>
            <pc:docMk/>
            <pc:sldMk cId="2856668578" sldId="2147482876"/>
            <ac:picMk id="2" creationId="{B01C0F79-80BB-9B8F-42C9-E3707ADE63BF}"/>
          </ac:picMkLst>
        </pc:picChg>
        <pc:picChg chg="mod">
          <ac:chgData name="galal5976" userId="S::galal5976_gmail.com#ext#@dell.onmicrosoft.com::cf408b87-a3f8-4572-a783-2d22a6b26428" providerId="AD" clId="Web-{35BC2DFC-0593-01F8-C8CD-963A6F6B11BD}" dt="2026-10-18T20:07:42.419" v="128" actId="1076"/>
          <ac:picMkLst>
            <pc:docMk/>
            <pc:sldMk cId="2856668578" sldId="2147482876"/>
            <ac:picMk id="6" creationId="{6AA707C0-C1C7-8A95-E146-F166B2AE9615}"/>
          </ac:picMkLst>
        </pc:picChg>
      </pc:sldChg>
      <pc:sldChg chg="addSp delSp modSp add replId modNotes">
        <pc:chgData name="galal5976" userId="S::galal5976_gmail.com#ext#@dell.onmicrosoft.com::cf408b87-a3f8-4572-a783-2d22a6b26428" providerId="AD" clId="Web-{35BC2DFC-0593-01F8-C8CD-963A6F6B11BD}" dt="2026-10-18T20:04:47.792" v="115"/>
        <pc:sldMkLst>
          <pc:docMk/>
          <pc:sldMk cId="3464477037" sldId="2147482877"/>
        </pc:sldMkLst>
        <pc:grpChg chg="add mod">
          <ac:chgData name="galal5976" userId="S::galal5976_gmail.com#ext#@dell.onmicrosoft.com::cf408b87-a3f8-4572-a783-2d22a6b26428" providerId="AD" clId="Web-{35BC2DFC-0593-01F8-C8CD-963A6F6B11BD}" dt="2026-10-18T20:04:10.854" v="110" actId="14100"/>
          <ac:grpSpMkLst>
            <pc:docMk/>
            <pc:sldMk cId="3464477037" sldId="2147482877"/>
            <ac:grpSpMk id="2" creationId="{8CE9AB4B-6291-9FB4-ACD1-88A6CD25F3FB}"/>
          </ac:grpSpMkLst>
        </pc:grpChg>
        <pc:grpChg chg="add del mod">
          <ac:chgData name="galal5976" userId="S::galal5976_gmail.com#ext#@dell.onmicrosoft.com::cf408b87-a3f8-4572-a783-2d22a6b26428" providerId="AD" clId="Web-{35BC2DFC-0593-01F8-C8CD-963A6F6B11BD}" dt="2026-10-18T20:02:39.558" v="101"/>
          <ac:grpSpMkLst>
            <pc:docMk/>
            <pc:sldMk cId="3464477037" sldId="2147482877"/>
            <ac:grpSpMk id="7" creationId="{B509B026-9A1F-E7A2-9DAA-3A6646F69A00}"/>
          </ac:grpSpMkLst>
        </pc:grpChg>
        <pc:grpChg chg="del">
          <ac:chgData name="galal5976" userId="S::galal5976_gmail.com#ext#@dell.onmicrosoft.com::cf408b87-a3f8-4572-a783-2d22a6b26428" providerId="AD" clId="Web-{35BC2DFC-0593-01F8-C8CD-963A6F6B11BD}" dt="2026-10-18T20:03:03.558" v="104"/>
          <ac:grpSpMkLst>
            <pc:docMk/>
            <pc:sldMk cId="3464477037" sldId="2147482877"/>
            <ac:grpSpMk id="8" creationId="{6BAF5CDF-F9B0-5C16-FA47-CB0332F54574}"/>
          </ac:grpSpMkLst>
        </pc:grpChg>
        <pc:grpChg chg="del">
          <ac:chgData name="galal5976" userId="S::galal5976_gmail.com#ext#@dell.onmicrosoft.com::cf408b87-a3f8-4572-a783-2d22a6b26428" providerId="AD" clId="Web-{35BC2DFC-0593-01F8-C8CD-963A6F6B11BD}" dt="2026-10-18T20:03:00.558" v="103"/>
          <ac:grpSpMkLst>
            <pc:docMk/>
            <pc:sldMk cId="3464477037" sldId="2147482877"/>
            <ac:grpSpMk id="17" creationId="{80912479-E944-D18E-D51C-8B911BD957C9}"/>
          </ac:grpSpMkLst>
        </pc:grpChg>
      </pc:sldChg>
    </pc:docChg>
  </pc:docChgLst>
  <pc:docChgLst>
    <pc:chgData name="Deonarine, J" userId="6998ed75-bc7f-4333-a88d-8985e8713f10" providerId="ADAL" clId="{F011BC65-A0F9-43A9-9C42-14EA55F3B4EE}"/>
    <pc:docChg chg="custSel mod addSld modSld modMainMaster">
      <pc:chgData name="Deonarine, J" userId="6998ed75-bc7f-4333-a88d-8985e8713f10" providerId="ADAL" clId="{F011BC65-A0F9-43A9-9C42-14EA55F3B4EE}" dt="2026-09-24T19:03:49.804" v="757" actId="20577"/>
      <pc:docMkLst>
        <pc:docMk/>
      </pc:docMkLst>
      <pc:sldMasterChg chg="addSp delSp mod">
        <pc:chgData name="Deonarine, J" userId="6998ed75-bc7f-4333-a88d-8985e8713f10" providerId="ADAL" clId="{F011BC65-A0F9-43A9-9C42-14EA55F3B4EE}" dt="2026-09-24T16:49:26.263" v="2" actId="33475"/>
        <pc:sldMasterMkLst>
          <pc:docMk/>
          <pc:sldMasterMk cId="0" sldId="2147483648"/>
        </pc:sldMasterMkLst>
      </pc:sldMasterChg>
    </pc:docChg>
  </pc:docChgLst>
  <pc:docChgLst>
    <pc:chgData name="galal5976" userId="S::galal5976_gmail.com#ext#@dell.onmicrosoft.com::cf408b87-a3f8-4572-a783-2d22a6b26428" providerId="AD" clId="Web-{E37F38E0-B9FA-AF10-53FB-F2CA5174FCF6}"/>
    <pc:docChg chg="addSld modSld sldOrd">
      <pc:chgData name="galal5976" userId="S::galal5976_gmail.com#ext#@dell.onmicrosoft.com::cf408b87-a3f8-4572-a783-2d22a6b26428" providerId="AD" clId="Web-{E37F38E0-B9FA-AF10-53FB-F2CA5174FCF6}" dt="2026-10-07T21:57:48.640" v="45"/>
      <pc:docMkLst>
        <pc:docMk/>
      </pc:docMkLst>
      <pc:sldChg chg="addSp delSp modSp new modNotes">
        <pc:chgData name="galal5976" userId="S::galal5976_gmail.com#ext#@dell.onmicrosoft.com::cf408b87-a3f8-4572-a783-2d22a6b26428" providerId="AD" clId="Web-{E37F38E0-B9FA-AF10-53FB-F2CA5174FCF6}" dt="2026-10-07T21:56:29.374" v="34"/>
        <pc:sldMkLst>
          <pc:docMk/>
          <pc:sldMk cId="4038734160" sldId="2147482863"/>
        </pc:sldMkLst>
        <pc:picChg chg="add mod modCrop">
          <ac:chgData name="galal5976" userId="S::galal5976_gmail.com#ext#@dell.onmicrosoft.com::cf408b87-a3f8-4572-a783-2d22a6b26428" providerId="AD" clId="Web-{E37F38E0-B9FA-AF10-53FB-F2CA5174FCF6}" dt="2026-10-07T21:52:52.279" v="12"/>
          <ac:picMkLst>
            <pc:docMk/>
            <pc:sldMk cId="4038734160" sldId="2147482863"/>
            <ac:picMk id="6" creationId="{DD544E03-0E44-C8A3-E995-C8E45DFA5B45}"/>
          </ac:picMkLst>
        </pc:picChg>
      </pc:sldChg>
      <pc:sldChg chg="addSp delSp modSp new modNotes">
        <pc:chgData name="galal5976" userId="S::galal5976_gmail.com#ext#@dell.onmicrosoft.com::cf408b87-a3f8-4572-a783-2d22a6b26428" providerId="AD" clId="Web-{E37F38E0-B9FA-AF10-53FB-F2CA5174FCF6}" dt="2026-10-07T21:56:44.249" v="37"/>
        <pc:sldMkLst>
          <pc:docMk/>
          <pc:sldMk cId="3443131972" sldId="2147482864"/>
        </pc:sldMkLst>
        <pc:picChg chg="add mod">
          <ac:chgData name="galal5976" userId="S::galal5976_gmail.com#ext#@dell.onmicrosoft.com::cf408b87-a3f8-4572-a783-2d22a6b26428" providerId="AD" clId="Web-{E37F38E0-B9FA-AF10-53FB-F2CA5174FCF6}" dt="2026-10-07T21:53:31.092" v="17" actId="1076"/>
          <ac:picMkLst>
            <pc:docMk/>
            <pc:sldMk cId="3443131972" sldId="2147482864"/>
            <ac:picMk id="4" creationId="{6598E05A-406F-30B3-C53F-0F9DE075C704}"/>
          </ac:picMkLst>
        </pc:picChg>
      </pc:sldChg>
    </pc:docChg>
  </pc:docChgLst>
  <pc:docChgLst>
    <pc:chgData name="eric" userId="S::eric_medikamind.ai#ext#@dell.onmicrosoft.com::bc0aed99-3fdc-4718-a16d-b2de69dc2315" providerId="AD" clId="Web-{372A4539-8F2D-03FC-7A52-AE99120B9B72}"/>
    <pc:docChg chg="addSld modSld">
      <pc:chgData name="eric" userId="S::eric_medikamind.ai#ext#@dell.onmicrosoft.com::bc0aed99-3fdc-4718-a16d-b2de69dc2315" providerId="AD" clId="Web-{372A4539-8F2D-03FC-7A52-AE99120B9B72}" dt="2026-10-07T19:55:19.337" v="417" actId="20577"/>
      <pc:docMkLst>
        <pc:docMk/>
      </pc:docMkLst>
      <pc:sldChg chg="addSp delSp modSp new mod modClrScheme chgLayout">
        <pc:chgData name="eric" userId="S::eric_medikamind.ai#ext#@dell.onmicrosoft.com::bc0aed99-3fdc-4718-a16d-b2de69dc2315" providerId="AD" clId="Web-{372A4539-8F2D-03FC-7A52-AE99120B9B72}" dt="2026-10-07T19:28:09.729" v="62" actId="20577"/>
        <pc:sldMkLst>
          <pc:docMk/>
          <pc:sldMk cId="2297711451" sldId="2147482859"/>
        </pc:sldMkLst>
        <pc:spChg chg="mod ord">
          <ac:chgData name="eric" userId="S::eric_medikamind.ai#ext#@dell.onmicrosoft.com::bc0aed99-3fdc-4718-a16d-b2de69dc2315" providerId="AD" clId="Web-{372A4539-8F2D-03FC-7A52-AE99120B9B72}" dt="2026-10-07T19:28:09.729" v="62" actId="20577"/>
          <ac:spMkLst>
            <pc:docMk/>
            <pc:sldMk cId="2297711451" sldId="2147482859"/>
            <ac:spMk id="2" creationId="{5B680C8B-6436-F921-AD0E-03A26C2D4FF7}"/>
          </ac:spMkLst>
        </pc:spChg>
      </pc:sldChg>
      <pc:sldChg chg="addSp delSp modSp new mod modClrScheme chgLayout">
        <pc:chgData name="eric" userId="S::eric_medikamind.ai#ext#@dell.onmicrosoft.com::bc0aed99-3fdc-4718-a16d-b2de69dc2315" providerId="AD" clId="Web-{372A4539-8F2D-03FC-7A52-AE99120B9B72}" dt="2026-10-07T19:46:40.911" v="269"/>
        <pc:sldMkLst>
          <pc:docMk/>
          <pc:sldMk cId="3812079236" sldId="2147482860"/>
        </pc:sldMkLst>
        <pc:spChg chg="mod ord">
          <ac:chgData name="eric" userId="S::eric_medikamind.ai#ext#@dell.onmicrosoft.com::bc0aed99-3fdc-4718-a16d-b2de69dc2315" providerId="AD" clId="Web-{372A4539-8F2D-03FC-7A52-AE99120B9B72}" dt="2026-10-07T19:28:50.528" v="74" actId="20577"/>
          <ac:spMkLst>
            <pc:docMk/>
            <pc:sldMk cId="3812079236" sldId="2147482860"/>
            <ac:spMk id="2" creationId="{894BBFD8-C5A4-D4A8-E9BD-66B403003421}"/>
          </ac:spMkLst>
        </pc:spChg>
        <pc:spChg chg="add mod">
          <ac:chgData name="eric" userId="S::eric_medikamind.ai#ext#@dell.onmicrosoft.com::bc0aed99-3fdc-4718-a16d-b2de69dc2315" providerId="AD" clId="Web-{372A4539-8F2D-03FC-7A52-AE99120B9B72}" dt="2026-10-07T19:46:40.911" v="269"/>
          <ac:spMkLst>
            <pc:docMk/>
            <pc:sldMk cId="3812079236" sldId="2147482860"/>
            <ac:spMk id="8" creationId="{CFF8D977-28AC-5292-DA4C-1B558F73F9DF}"/>
          </ac:spMkLst>
        </pc:spChg>
        <pc:spChg chg="add mod">
          <ac:chgData name="eric" userId="S::eric_medikamind.ai#ext#@dell.onmicrosoft.com::bc0aed99-3fdc-4718-a16d-b2de69dc2315" providerId="AD" clId="Web-{372A4539-8F2D-03FC-7A52-AE99120B9B72}" dt="2026-10-07T19:35:41.652" v="144" actId="1076"/>
          <ac:spMkLst>
            <pc:docMk/>
            <pc:sldMk cId="3812079236" sldId="2147482860"/>
            <ac:spMk id="9" creationId="{A870C75A-63F0-BBD3-9706-0FC26F51565B}"/>
          </ac:spMkLst>
        </pc:spChg>
        <pc:spChg chg="mod">
          <ac:chgData name="eric" userId="S::eric_medikamind.ai#ext#@dell.onmicrosoft.com::bc0aed99-3fdc-4718-a16d-b2de69dc2315" providerId="AD" clId="Web-{372A4539-8F2D-03FC-7A52-AE99120B9B72}" dt="2026-10-07T19:36:04.591" v="162" actId="20577"/>
          <ac:spMkLst>
            <pc:docMk/>
            <pc:sldMk cId="3812079236" sldId="2147482860"/>
            <ac:spMk id="17" creationId="{3A3FD94A-B1DC-AF71-356B-6B99FAF8419B}"/>
          </ac:spMkLst>
        </pc:spChg>
        <pc:spChg chg="mod">
          <ac:chgData name="eric" userId="S::eric_medikamind.ai#ext#@dell.onmicrosoft.com::bc0aed99-3fdc-4718-a16d-b2de69dc2315" providerId="AD" clId="Web-{372A4539-8F2D-03FC-7A52-AE99120B9B72}" dt="2026-10-07T19:36:19.935" v="187" actId="20577"/>
          <ac:spMkLst>
            <pc:docMk/>
            <pc:sldMk cId="3812079236" sldId="2147482860"/>
            <ac:spMk id="20" creationId="{D535394A-7105-DA54-9DD2-695766F0DF07}"/>
          </ac:spMkLst>
        </pc:spChg>
        <pc:grpChg chg="add mod">
          <ac:chgData name="eric" userId="S::eric_medikamind.ai#ext#@dell.onmicrosoft.com::bc0aed99-3fdc-4718-a16d-b2de69dc2315" providerId="AD" clId="Web-{372A4539-8F2D-03FC-7A52-AE99120B9B72}" dt="2026-10-07T19:36:31.435" v="189" actId="1076"/>
          <ac:grpSpMkLst>
            <pc:docMk/>
            <pc:sldMk cId="3812079236" sldId="2147482860"/>
            <ac:grpSpMk id="11" creationId="{6574E4E3-629F-7A0E-76E5-D84F30891BD8}"/>
          </ac:grpSpMkLst>
        </pc:grpChg>
        <pc:grpChg chg="add mod">
          <ac:chgData name="eric" userId="S::eric_medikamind.ai#ext#@dell.onmicrosoft.com::bc0aed99-3fdc-4718-a16d-b2de69dc2315" providerId="AD" clId="Web-{372A4539-8F2D-03FC-7A52-AE99120B9B72}" dt="2026-10-07T19:36:31.451" v="190" actId="1076"/>
          <ac:grpSpMkLst>
            <pc:docMk/>
            <pc:sldMk cId="3812079236" sldId="2147482860"/>
            <ac:grpSpMk id="15" creationId="{6FC92F91-3B46-BECD-3571-F5FAE954E911}"/>
          </ac:grpSpMkLst>
        </pc:grpChg>
        <pc:grpChg chg="add mod">
          <ac:chgData name="eric" userId="S::eric_medikamind.ai#ext#@dell.onmicrosoft.com::bc0aed99-3fdc-4718-a16d-b2de69dc2315" providerId="AD" clId="Web-{372A4539-8F2D-03FC-7A52-AE99120B9B72}" dt="2026-10-07T19:36:31.467" v="191" actId="1076"/>
          <ac:grpSpMkLst>
            <pc:docMk/>
            <pc:sldMk cId="3812079236" sldId="2147482860"/>
            <ac:grpSpMk id="18" creationId="{811FD884-D88E-EB92-B0FA-2DE83B210DA7}"/>
          </ac:grpSpMkLst>
        </pc:grpChg>
        <pc:picChg chg="add mod">
          <ac:chgData name="eric" userId="S::eric_medikamind.ai#ext#@dell.onmicrosoft.com::bc0aed99-3fdc-4718-a16d-b2de69dc2315" providerId="AD" clId="Web-{372A4539-8F2D-03FC-7A52-AE99120B9B72}" dt="2026-10-07T19:32:28.286" v="80" actId="1076"/>
          <ac:picMkLst>
            <pc:docMk/>
            <pc:sldMk cId="3812079236" sldId="2147482860"/>
            <ac:picMk id="5" creationId="{9EFFF290-9176-532E-9D3D-20D788B1C1D6}"/>
          </ac:picMkLst>
        </pc:picChg>
      </pc:sldChg>
      <pc:sldChg chg="addSp delSp modSp new addAnim delAnim modAnim">
        <pc:chgData name="eric" userId="S::eric_medikamind.ai#ext#@dell.onmicrosoft.com::bc0aed99-3fdc-4718-a16d-b2de69dc2315" providerId="AD" clId="Web-{372A4539-8F2D-03FC-7A52-AE99120B9B72}" dt="2026-10-07T19:41:55.088" v="254"/>
        <pc:sldMkLst>
          <pc:docMk/>
          <pc:sldMk cId="225525411" sldId="2147482861"/>
        </pc:sldMkLst>
        <pc:spChg chg="mod">
          <ac:chgData name="eric" userId="S::eric_medikamind.ai#ext#@dell.onmicrosoft.com::bc0aed99-3fdc-4718-a16d-b2de69dc2315" providerId="AD" clId="Web-{372A4539-8F2D-03FC-7A52-AE99120B9B72}" dt="2026-10-07T19:38:07.595" v="218" actId="20577"/>
          <ac:spMkLst>
            <pc:docMk/>
            <pc:sldMk cId="225525411" sldId="2147482861"/>
            <ac:spMk id="2" creationId="{A8391DCC-44C8-6BC0-3018-CE11447D4474}"/>
          </ac:spMkLst>
        </pc:spChg>
      </pc:sldChg>
      <pc:sldChg chg="addSp delSp modSp new">
        <pc:chgData name="eric" userId="S::eric_medikamind.ai#ext#@dell.onmicrosoft.com::bc0aed99-3fdc-4718-a16d-b2de69dc2315" providerId="AD" clId="Web-{372A4539-8F2D-03FC-7A52-AE99120B9B72}" dt="2026-10-07T19:55:19.337" v="417" actId="20577"/>
        <pc:sldMkLst>
          <pc:docMk/>
          <pc:sldMk cId="860980071" sldId="2147482862"/>
        </pc:sldMkLst>
        <pc:spChg chg="mod">
          <ac:chgData name="eric" userId="S::eric_medikamind.ai#ext#@dell.onmicrosoft.com::bc0aed99-3fdc-4718-a16d-b2de69dc2315" providerId="AD" clId="Web-{372A4539-8F2D-03FC-7A52-AE99120B9B72}" dt="2026-10-07T19:42:09.073" v="263" actId="20577"/>
          <ac:spMkLst>
            <pc:docMk/>
            <pc:sldMk cId="860980071" sldId="2147482862"/>
            <ac:spMk id="2" creationId="{CEA434DE-65B4-57C7-9DD7-8CB5E7E73014}"/>
          </ac:spMkLst>
        </pc:spChg>
        <pc:spChg chg="mod">
          <ac:chgData name="eric" userId="S::eric_medikamind.ai#ext#@dell.onmicrosoft.com::bc0aed99-3fdc-4718-a16d-b2de69dc2315" providerId="AD" clId="Web-{372A4539-8F2D-03FC-7A52-AE99120B9B72}" dt="2026-10-07T19:48:52.525" v="314" actId="20577"/>
          <ac:spMkLst>
            <pc:docMk/>
            <pc:sldMk cId="860980071" sldId="2147482862"/>
            <ac:spMk id="8" creationId="{24E96EF2-B7BC-6E29-2993-9E75203528A5}"/>
          </ac:spMkLst>
        </pc:spChg>
        <pc:spChg chg="mod">
          <ac:chgData name="eric" userId="S::eric_medikamind.ai#ext#@dell.onmicrosoft.com::bc0aed99-3fdc-4718-a16d-b2de69dc2315" providerId="AD" clId="Web-{372A4539-8F2D-03FC-7A52-AE99120B9B72}" dt="2026-10-07T19:49:18.073" v="326" actId="20577"/>
          <ac:spMkLst>
            <pc:docMk/>
            <pc:sldMk cId="860980071" sldId="2147482862"/>
            <ac:spMk id="12" creationId="{94969CF2-4054-AACC-44FD-70A81058C1D2}"/>
          </ac:spMkLst>
        </pc:spChg>
        <pc:spChg chg="add mod">
          <ac:chgData name="eric" userId="S::eric_medikamind.ai#ext#@dell.onmicrosoft.com::bc0aed99-3fdc-4718-a16d-b2de69dc2315" providerId="AD" clId="Web-{372A4539-8F2D-03FC-7A52-AE99120B9B72}" dt="2026-10-07T19:55:19.337" v="417" actId="20577"/>
          <ac:spMkLst>
            <pc:docMk/>
            <pc:sldMk cId="860980071" sldId="2147482862"/>
            <ac:spMk id="16" creationId="{1EE8A707-DD1C-2B41-9874-B8D6158B5F62}"/>
          </ac:spMkLst>
        </pc:spChg>
        <pc:grpChg chg="add mod">
          <ac:chgData name="eric" userId="S::eric_medikamind.ai#ext#@dell.onmicrosoft.com::bc0aed99-3fdc-4718-a16d-b2de69dc2315" providerId="AD" clId="Web-{372A4539-8F2D-03FC-7A52-AE99120B9B72}" dt="2026-10-07T19:53:15.051" v="345" actId="1076"/>
          <ac:grpSpMkLst>
            <pc:docMk/>
            <pc:sldMk cId="860980071" sldId="2147482862"/>
            <ac:grpSpMk id="9" creationId="{FD962E65-7953-6363-DFFF-F600995C3053}"/>
          </ac:grpSpMkLst>
        </pc:grpChg>
        <pc:grpChg chg="add mod">
          <ac:chgData name="eric" userId="S::eric_medikamind.ai#ext#@dell.onmicrosoft.com::bc0aed99-3fdc-4718-a16d-b2de69dc2315" providerId="AD" clId="Web-{372A4539-8F2D-03FC-7A52-AE99120B9B72}" dt="2026-10-07T19:53:15.067" v="346" actId="1076"/>
          <ac:grpSpMkLst>
            <pc:docMk/>
            <pc:sldMk cId="860980071" sldId="2147482862"/>
            <ac:grpSpMk id="13" creationId="{2408AD3B-53FC-C894-825F-3D625F39A137}"/>
          </ac:grpSpMkLst>
        </pc:grpChg>
        <pc:picChg chg="add mod">
          <ac:chgData name="eric" userId="S::eric_medikamind.ai#ext#@dell.onmicrosoft.com::bc0aed99-3fdc-4718-a16d-b2de69dc2315" providerId="AD" clId="Web-{372A4539-8F2D-03FC-7A52-AE99120B9B72}" dt="2026-10-07T19:49:53.653" v="332" actId="14100"/>
          <ac:picMkLst>
            <pc:docMk/>
            <pc:sldMk cId="860980071" sldId="2147482862"/>
            <ac:picMk id="14" creationId="{AA04F86C-ABFA-E7DA-85F9-B0AD99D8928C}"/>
          </ac:picMkLst>
        </pc:picChg>
      </pc:sldChg>
    </pc:docChg>
  </pc:docChgLst>
  <pc:docChgLst>
    <pc:chgData name="Deonarine, J" userId="6998ed75-bc7f-4333-a88d-8985e8713f10" providerId="ADAL" clId="{7F99C876-6F7C-445A-B711-33800290DB51}"/>
    <pc:docChg chg="undo custSel addSld delSld modSld sldOrd">
      <pc:chgData name="Deonarine, J" userId="6998ed75-bc7f-4333-a88d-8985e8713f10" providerId="ADAL" clId="{7F99C876-6F7C-445A-B711-33800290DB51}" dt="2026-10-19T14:52:10.519" v="6581" actId="1076"/>
      <pc:docMkLst>
        <pc:docMk/>
      </pc:docMkLst>
      <pc:sldChg chg="modSp mod">
        <pc:chgData name="Deonarine, J" userId="6998ed75-bc7f-4333-a88d-8985e8713f10" providerId="ADAL" clId="{7F99C876-6F7C-445A-B711-33800290DB51}" dt="2026-10-07T15:55:08.862" v="1365" actId="20577"/>
        <pc:sldMkLst>
          <pc:docMk/>
          <pc:sldMk cId="0" sldId="256"/>
        </pc:sldMkLst>
        <pc:spChg chg="mod">
          <ac:chgData name="Deonarine, J" userId="6998ed75-bc7f-4333-a88d-8985e8713f10" providerId="ADAL" clId="{7F99C876-6F7C-445A-B711-33800290DB51}" dt="2026-10-07T15:55:06.181" v="1363" actId="14100"/>
          <ac:spMkLst>
            <pc:docMk/>
            <pc:sldMk cId="0" sldId="256"/>
            <ac:spMk id="38" creationId="{00000000-0000-0000-0000-000000000000}"/>
          </ac:spMkLst>
        </pc:spChg>
        <pc:spChg chg="mod">
          <ac:chgData name="Deonarine, J" userId="6998ed75-bc7f-4333-a88d-8985e8713f10" providerId="ADAL" clId="{7F99C876-6F7C-445A-B711-33800290DB51}" dt="2026-10-07T15:55:08.862" v="1365" actId="20577"/>
          <ac:spMkLst>
            <pc:docMk/>
            <pc:sldMk cId="0" sldId="256"/>
            <ac:spMk id="39" creationId="{00000000-0000-0000-0000-000000000000}"/>
          </ac:spMkLst>
        </pc:spChg>
      </pc:sldChg>
      <pc:sldChg chg="addSp delSp modSp new mod ord modNotesTx">
        <pc:chgData name="Deonarine, J" userId="6998ed75-bc7f-4333-a88d-8985e8713f10" providerId="ADAL" clId="{7F99C876-6F7C-445A-B711-33800290DB51}" dt="2026-10-15T21:33:49.392" v="4031" actId="20577"/>
        <pc:sldMkLst>
          <pc:docMk/>
          <pc:sldMk cId="3204445242" sldId="2147482855"/>
        </pc:sldMkLst>
        <pc:spChg chg="mod">
          <ac:chgData name="Deonarine, J" userId="6998ed75-bc7f-4333-a88d-8985e8713f10" providerId="ADAL" clId="{7F99C876-6F7C-445A-B711-33800290DB51}" dt="2026-10-13T19:52:42.599" v="1729" actId="20577"/>
          <ac:spMkLst>
            <pc:docMk/>
            <pc:sldMk cId="3204445242" sldId="2147482855"/>
            <ac:spMk id="2" creationId="{EC4AD099-CEA3-CC5B-A2B2-EBFF0FC48A94}"/>
          </ac:spMkLst>
        </pc:spChg>
        <pc:picChg chg="add mod modCrop">
          <ac:chgData name="Deonarine, J" userId="6998ed75-bc7f-4333-a88d-8985e8713f10" providerId="ADAL" clId="{7F99C876-6F7C-445A-B711-33800290DB51}" dt="2026-10-13T19:52:53.023" v="1737" actId="1036"/>
          <ac:picMkLst>
            <pc:docMk/>
            <pc:sldMk cId="3204445242" sldId="2147482855"/>
            <ac:picMk id="5" creationId="{4DB1DE21-83FA-0B66-4BF5-5C62B47972D4}"/>
          </ac:picMkLst>
        </pc:picChg>
      </pc:sldChg>
      <pc:sldChg chg="addSp modSp new mod ord modNotesTx">
        <pc:chgData name="Deonarine, J" userId="6998ed75-bc7f-4333-a88d-8985e8713f10" providerId="ADAL" clId="{7F99C876-6F7C-445A-B711-33800290DB51}" dt="2026-10-15T21:35:42.095" v="4286" actId="6549"/>
        <pc:sldMkLst>
          <pc:docMk/>
          <pc:sldMk cId="3154723663" sldId="2147482856"/>
        </pc:sldMkLst>
        <pc:spChg chg="mod">
          <ac:chgData name="Deonarine, J" userId="6998ed75-bc7f-4333-a88d-8985e8713f10" providerId="ADAL" clId="{7F99C876-6F7C-445A-B711-33800290DB51}" dt="2026-10-13T19:55:01.788" v="1976" actId="20577"/>
          <ac:spMkLst>
            <pc:docMk/>
            <pc:sldMk cId="3154723663" sldId="2147482856"/>
            <ac:spMk id="2" creationId="{134707EE-CFD5-1CD5-4E72-C33A4F61C14E}"/>
          </ac:spMkLst>
        </pc:spChg>
        <pc:spChg chg="mod">
          <ac:chgData name="Deonarine, J" userId="6998ed75-bc7f-4333-a88d-8985e8713f10" providerId="ADAL" clId="{7F99C876-6F7C-445A-B711-33800290DB51}" dt="2026-10-13T21:13:01.822" v="2056" actId="20577"/>
          <ac:spMkLst>
            <pc:docMk/>
            <pc:sldMk cId="3154723663" sldId="2147482856"/>
            <ac:spMk id="3" creationId="{29670895-3617-B184-5E20-5410B441196A}"/>
          </ac:spMkLst>
        </pc:spChg>
        <pc:spChg chg="add mod">
          <ac:chgData name="Deonarine, J" userId="6998ed75-bc7f-4333-a88d-8985e8713f10" providerId="ADAL" clId="{7F99C876-6F7C-445A-B711-33800290DB51}" dt="2026-10-13T21:23:07.418" v="2322" actId="113"/>
          <ac:spMkLst>
            <pc:docMk/>
            <pc:sldMk cId="3154723663" sldId="2147482856"/>
            <ac:spMk id="4" creationId="{5433D743-5C7E-CA09-1277-67488CE2BB11}"/>
          </ac:spMkLst>
        </pc:spChg>
      </pc:sldChg>
      <pc:sldChg chg="modNotesTx">
        <pc:chgData name="Deonarine, J" userId="6998ed75-bc7f-4333-a88d-8985e8713f10" providerId="ADAL" clId="{7F99C876-6F7C-445A-B711-33800290DB51}" dt="2026-10-19T12:59:17.535" v="5154" actId="6549"/>
        <pc:sldMkLst>
          <pc:docMk/>
          <pc:sldMk cId="4038734160" sldId="2147482863"/>
        </pc:sldMkLst>
      </pc:sldChg>
      <pc:sldChg chg="modNotesTx">
        <pc:chgData name="Deonarine, J" userId="6998ed75-bc7f-4333-a88d-8985e8713f10" providerId="ADAL" clId="{7F99C876-6F7C-445A-B711-33800290DB51}" dt="2026-10-19T13:00:10.399" v="5186" actId="6549"/>
        <pc:sldMkLst>
          <pc:docMk/>
          <pc:sldMk cId="3443131972" sldId="2147482864"/>
        </pc:sldMkLst>
      </pc:sldChg>
      <pc:sldChg chg="addSp delSp modSp new mod modClrScheme chgLayout">
        <pc:chgData name="Deonarine, J" userId="6998ed75-bc7f-4333-a88d-8985e8713f10" providerId="ADAL" clId="{7F99C876-6F7C-445A-B711-33800290DB51}" dt="2026-10-08T15:51:24.575" v="1407" actId="20577"/>
        <pc:sldMkLst>
          <pc:docMk/>
          <pc:sldMk cId="3567494856" sldId="2147482868"/>
        </pc:sldMkLst>
        <pc:spChg chg="add mod ord">
          <ac:chgData name="Deonarine, J" userId="6998ed75-bc7f-4333-a88d-8985e8713f10" providerId="ADAL" clId="{7F99C876-6F7C-445A-B711-33800290DB51}" dt="2026-10-08T15:51:24.575" v="1407" actId="20577"/>
          <ac:spMkLst>
            <pc:docMk/>
            <pc:sldMk cId="3567494856" sldId="2147482868"/>
            <ac:spMk id="4" creationId="{51165F2F-C91D-158B-C073-124357BD6554}"/>
          </ac:spMkLst>
        </pc:spChg>
      </pc:sldChg>
      <pc:sldChg chg="modSp add mod">
        <pc:chgData name="Deonarine, J" userId="6998ed75-bc7f-4333-a88d-8985e8713f10" providerId="ADAL" clId="{7F99C876-6F7C-445A-B711-33800290DB51}" dt="2026-10-08T15:52:06.485" v="1483" actId="20577"/>
        <pc:sldMkLst>
          <pc:docMk/>
          <pc:sldMk cId="2254798662" sldId="2147482869"/>
        </pc:sldMkLst>
        <pc:spChg chg="mod">
          <ac:chgData name="Deonarine, J" userId="6998ed75-bc7f-4333-a88d-8985e8713f10" providerId="ADAL" clId="{7F99C876-6F7C-445A-B711-33800290DB51}" dt="2026-10-08T15:52:06.485" v="1483" actId="20577"/>
          <ac:spMkLst>
            <pc:docMk/>
            <pc:sldMk cId="2254798662" sldId="2147482869"/>
            <ac:spMk id="4" creationId="{50E8A389-50FB-F969-CA5F-34AF18DB18D7}"/>
          </ac:spMkLst>
        </pc:spChg>
      </pc:sldChg>
      <pc:sldChg chg="modSp new mod modNotesTx">
        <pc:chgData name="Deonarine, J" userId="6998ed75-bc7f-4333-a88d-8985e8713f10" providerId="ADAL" clId="{7F99C876-6F7C-445A-B711-33800290DB51}" dt="2026-10-15T21:06:10.661" v="3649" actId="20577"/>
        <pc:sldMkLst>
          <pc:docMk/>
          <pc:sldMk cId="154356235" sldId="2147482871"/>
        </pc:sldMkLst>
        <pc:spChg chg="mod">
          <ac:chgData name="Deonarine, J" userId="6998ed75-bc7f-4333-a88d-8985e8713f10" providerId="ADAL" clId="{7F99C876-6F7C-445A-B711-33800290DB51}" dt="2026-10-15T15:10:09.083" v="2675" actId="20577"/>
          <ac:spMkLst>
            <pc:docMk/>
            <pc:sldMk cId="154356235" sldId="2147482871"/>
            <ac:spMk id="2" creationId="{E4ECAB3F-3095-3305-E0B0-9DA0DA7C826F}"/>
          </ac:spMkLst>
        </pc:spChg>
        <pc:spChg chg="mod">
          <ac:chgData name="Deonarine, J" userId="6998ed75-bc7f-4333-a88d-8985e8713f10" providerId="ADAL" clId="{7F99C876-6F7C-445A-B711-33800290DB51}" dt="2026-10-15T21:06:10.661" v="3649" actId="20577"/>
          <ac:spMkLst>
            <pc:docMk/>
            <pc:sldMk cId="154356235" sldId="2147482871"/>
            <ac:spMk id="3" creationId="{A088B428-1232-3286-2AFC-F01B09B854D7}"/>
          </ac:spMkLst>
        </pc:spChg>
      </pc:sldChg>
      <pc:sldChg chg="del modNotesTx">
        <pc:chgData name="Deonarine, J" userId="6998ed75-bc7f-4333-a88d-8985e8713f10" providerId="ADAL" clId="{7F99C876-6F7C-445A-B711-33800290DB51}" dt="2026-10-19T12:54:38.646" v="5081"/>
        <pc:sldMkLst>
          <pc:docMk/>
          <pc:sldMk cId="3968214570" sldId="2147482874"/>
        </pc:sldMkLst>
      </pc:sldChg>
      <pc:sldChg chg="del">
        <pc:chgData name="Deonarine, J" userId="6998ed75-bc7f-4333-a88d-8985e8713f10" providerId="ADAL" clId="{7F99C876-6F7C-445A-B711-33800290DB51}" dt="2026-10-19T12:58:33.937" v="5153"/>
        <pc:sldMkLst>
          <pc:docMk/>
          <pc:sldMk cId="2856668578" sldId="2147482876"/>
        </pc:sldMkLst>
      </pc:sldChg>
      <pc:sldChg chg="del">
        <pc:chgData name="Deonarine, J" userId="6998ed75-bc7f-4333-a88d-8985e8713f10" providerId="ADAL" clId="{7F99C876-6F7C-445A-B711-33800290DB51}" dt="2026-10-19T12:54:43.680" v="5083"/>
        <pc:sldMkLst>
          <pc:docMk/>
          <pc:sldMk cId="3467203910" sldId="2147482878"/>
        </pc:sldMkLst>
      </pc:sldChg>
      <pc:sldChg chg="add modNotesTx">
        <pc:chgData name="Deonarine, J" userId="6998ed75-bc7f-4333-a88d-8985e8713f10" providerId="ADAL" clId="{7F99C876-6F7C-445A-B711-33800290DB51}" dt="2026-10-19T13:09:45.410" v="5950" actId="6549"/>
        <pc:sldMkLst>
          <pc:docMk/>
          <pc:sldMk cId="2134471039" sldId="2147482879"/>
        </pc:sldMkLst>
      </pc:sldChg>
      <pc:sldChg chg="add modNotesTx">
        <pc:chgData name="Deonarine, J" userId="6998ed75-bc7f-4333-a88d-8985e8713f10" providerId="ADAL" clId="{7F99C876-6F7C-445A-B711-33800290DB51}" dt="2026-10-19T13:20:55.720" v="6552" actId="6549"/>
        <pc:sldMkLst>
          <pc:docMk/>
          <pc:sldMk cId="2355690597" sldId="2147482880"/>
        </pc:sldMkLst>
      </pc:sldChg>
      <pc:sldChg chg="add modNotesTx">
        <pc:chgData name="Deonarine, J" userId="6998ed75-bc7f-4333-a88d-8985e8713f10" providerId="ADAL" clId="{7F99C876-6F7C-445A-B711-33800290DB51}" dt="2026-10-19T13:18:04.287" v="6529" actId="113"/>
        <pc:sldMkLst>
          <pc:docMk/>
          <pc:sldMk cId="1960129146" sldId="2147482881"/>
        </pc:sldMkLst>
      </pc:sldChg>
      <pc:sldChg chg="addSp delSp modSp new mod">
        <pc:chgData name="Deonarine, J" userId="6998ed75-bc7f-4333-a88d-8985e8713f10" providerId="ADAL" clId="{7F99C876-6F7C-445A-B711-33800290DB51}" dt="2026-10-19T14:52:10.519" v="6581" actId="1076"/>
        <pc:sldMkLst>
          <pc:docMk/>
          <pc:sldMk cId="45293777" sldId="2147482882"/>
        </pc:sldMkLst>
        <pc:spChg chg="mod">
          <ac:chgData name="Deonarine, J" userId="6998ed75-bc7f-4333-a88d-8985e8713f10" providerId="ADAL" clId="{7F99C876-6F7C-445A-B711-33800290DB51}" dt="2026-10-19T14:51:50.672" v="6574" actId="20577"/>
          <ac:spMkLst>
            <pc:docMk/>
            <pc:sldMk cId="45293777" sldId="2147482882"/>
            <ac:spMk id="2" creationId="{D4AE4243-7DAC-E32A-E2E0-57480EAE1267}"/>
          </ac:spMkLst>
        </pc:spChg>
        <pc:spChg chg="del">
          <ac:chgData name="Deonarine, J" userId="6998ed75-bc7f-4333-a88d-8985e8713f10" providerId="ADAL" clId="{7F99C876-6F7C-445A-B711-33800290DB51}" dt="2026-10-19T14:51:55.058" v="6575" actId="478"/>
          <ac:spMkLst>
            <pc:docMk/>
            <pc:sldMk cId="45293777" sldId="2147482882"/>
            <ac:spMk id="3" creationId="{8944BA83-478E-D390-206E-E717F0BC7F5F}"/>
          </ac:spMkLst>
        </pc:spChg>
        <pc:picChg chg="add mod">
          <ac:chgData name="Deonarine, J" userId="6998ed75-bc7f-4333-a88d-8985e8713f10" providerId="ADAL" clId="{7F99C876-6F7C-445A-B711-33800290DB51}" dt="2026-10-19T14:52:10.519" v="6581" actId="1076"/>
          <ac:picMkLst>
            <pc:docMk/>
            <pc:sldMk cId="45293777" sldId="2147482882"/>
            <ac:picMk id="5" creationId="{9194B854-B55B-514C-1EB5-D5BB4A42BBF7}"/>
          </ac:picMkLst>
        </pc:picChg>
      </pc:sldChg>
      <pc:sldMasterChg chg="delSldLayout">
        <pc:chgData name="Deonarine, J" userId="6998ed75-bc7f-4333-a88d-8985e8713f10" providerId="ADAL" clId="{7F99C876-6F7C-445A-B711-33800290DB51}" dt="2026-10-08T15:52:18.383" v="1485" actId="2696"/>
        <pc:sldMasterMkLst>
          <pc:docMk/>
          <pc:sldMasterMk cId="0" sldId="2147483648"/>
        </pc:sldMasterMkLst>
      </pc:sldMasterChg>
    </pc:docChg>
  </pc:docChgLst>
  <pc:docChgLst>
    <pc:chgData name="eric" userId="S::eric_medikamind.ai#ext#@dell.onmicrosoft.com::bc0aed99-3fdc-4718-a16d-b2de69dc2315" providerId="AD" clId="Web-{DF049D1B-F39B-7B62-1D09-9FB7A2975C40}"/>
    <pc:docChg chg="modSld">
      <pc:chgData name="eric" userId="S::eric_medikamind.ai#ext#@dell.onmicrosoft.com::bc0aed99-3fdc-4718-a16d-b2de69dc2315" providerId="AD" clId="Web-{DF049D1B-F39B-7B62-1D09-9FB7A2975C40}" dt="2026-10-19T03:39:03.699" v="39"/>
      <pc:docMkLst>
        <pc:docMk/>
      </pc:docMkLst>
      <pc:sldChg chg="addSp delSp modSp addAnim delAnim modAnim">
        <pc:chgData name="eric" userId="S::eric_medikamind.ai#ext#@dell.onmicrosoft.com::bc0aed99-3fdc-4718-a16d-b2de69dc2315" providerId="AD" clId="Web-{DF049D1B-F39B-7B62-1D09-9FB7A2975C40}" dt="2026-10-19T03:39:03.699" v="39"/>
        <pc:sldMkLst>
          <pc:docMk/>
          <pc:sldMk cId="225525411" sldId="2147482861"/>
        </pc:sldMkLst>
        <pc:picChg chg="add mod">
          <ac:chgData name="eric" userId="S::eric_medikamind.ai#ext#@dell.onmicrosoft.com::bc0aed99-3fdc-4718-a16d-b2de69dc2315" providerId="AD" clId="Web-{DF049D1B-F39B-7B62-1D09-9FB7A2975C40}" dt="2026-10-19T03:33:11.075" v="17" actId="1076"/>
          <ac:picMkLst>
            <pc:docMk/>
            <pc:sldMk cId="225525411" sldId="2147482861"/>
            <ac:picMk id="3" creationId="{9EC488B0-20F5-93B9-7375-94518E9CCBBB}"/>
          </ac:picMkLst>
        </pc:picChg>
        <pc:picChg chg="add mod">
          <ac:chgData name="eric" userId="S::eric_medikamind.ai#ext#@dell.onmicrosoft.com::bc0aed99-3fdc-4718-a16d-b2de69dc2315" providerId="AD" clId="Web-{DF049D1B-F39B-7B62-1D09-9FB7A2975C40}" dt="2026-10-19T03:33:57.874" v="23" actId="14100"/>
          <ac:picMkLst>
            <pc:docMk/>
            <pc:sldMk cId="225525411" sldId="2147482861"/>
            <ac:picMk id="4" creationId="{83A1ECF0-7982-BB94-B081-37B25B098F15}"/>
          </ac:picMkLst>
        </pc:picChg>
        <pc:picChg chg="del">
          <ac:chgData name="eric" userId="S::eric_medikamind.ai#ext#@dell.onmicrosoft.com::bc0aed99-3fdc-4718-a16d-b2de69dc2315" providerId="AD" clId="Web-{DF049D1B-F39B-7B62-1D09-9FB7A2975C40}" dt="2026-10-19T03:33:05.356" v="16"/>
          <ac:picMkLst>
            <pc:docMk/>
            <pc:sldMk cId="225525411" sldId="2147482861"/>
            <ac:picMk id="5" creationId="{572CD8ED-4D0E-C072-6EE4-7046C174BD80}"/>
          </ac:picMkLst>
        </pc:picChg>
        <pc:picChg chg="del">
          <ac:chgData name="eric" userId="S::eric_medikamind.ai#ext#@dell.onmicrosoft.com::bc0aed99-3fdc-4718-a16d-b2de69dc2315" providerId="AD" clId="Web-{DF049D1B-F39B-7B62-1D09-9FB7A2975C40}" dt="2026-10-19T03:33:05.325" v="15"/>
          <ac:picMkLst>
            <pc:docMk/>
            <pc:sldMk cId="225525411" sldId="2147482861"/>
            <ac:picMk id="6" creationId="{5B1E0D36-DAD0-97F4-CC09-DB14894F8B20}"/>
          </ac:picMkLst>
        </pc:picChg>
        <pc:picChg chg="del">
          <ac:chgData name="eric" userId="S::eric_medikamind.ai#ext#@dell.onmicrosoft.com::bc0aed99-3fdc-4718-a16d-b2de69dc2315" providerId="AD" clId="Web-{DF049D1B-F39B-7B62-1D09-9FB7A2975C40}" dt="2026-10-19T03:33:03.278" v="14"/>
          <ac:picMkLst>
            <pc:docMk/>
            <pc:sldMk cId="225525411" sldId="2147482861"/>
            <ac:picMk id="7" creationId="{726C1B3D-EEE3-DC3A-7889-C54C04FA96D9}"/>
          </ac:picMkLst>
        </pc:picChg>
        <pc:picChg chg="del">
          <ac:chgData name="eric" userId="S::eric_medikamind.ai#ext#@dell.onmicrosoft.com::bc0aed99-3fdc-4718-a16d-b2de69dc2315" providerId="AD" clId="Web-{DF049D1B-F39B-7B62-1D09-9FB7A2975C40}" dt="2026-10-19T03:33:01.543" v="13"/>
          <ac:picMkLst>
            <pc:docMk/>
            <pc:sldMk cId="225525411" sldId="2147482861"/>
            <ac:picMk id="8" creationId="{D8C32FB0-F0BB-4CE2-39D3-0A817E079E98}"/>
          </ac:picMkLst>
        </pc:picChg>
        <pc:picChg chg="add mod">
          <ac:chgData name="eric" userId="S::eric_medikamind.ai#ext#@dell.onmicrosoft.com::bc0aed99-3fdc-4718-a16d-b2de69dc2315" providerId="AD" clId="Web-{DF049D1B-F39B-7B62-1D09-9FB7A2975C40}" dt="2026-10-19T03:35:01.283" v="30" actId="14100"/>
          <ac:picMkLst>
            <pc:docMk/>
            <pc:sldMk cId="225525411" sldId="2147482861"/>
            <ac:picMk id="9" creationId="{9148D7EF-57CF-78C3-87F8-C96B39C05209}"/>
          </ac:picMkLst>
        </pc:picChg>
        <pc:picChg chg="add mod">
          <ac:chgData name="eric" userId="S::eric_medikamind.ai#ext#@dell.onmicrosoft.com::bc0aed99-3fdc-4718-a16d-b2de69dc2315" providerId="AD" clId="Web-{DF049D1B-F39B-7B62-1D09-9FB7A2975C40}" dt="2026-10-19T03:39:00.464" v="37" actId="14100"/>
          <ac:picMkLst>
            <pc:docMk/>
            <pc:sldMk cId="225525411" sldId="2147482861"/>
            <ac:picMk id="10" creationId="{B82967B4-7C91-5B13-EB54-C29851C8B7AC}"/>
          </ac:picMkLst>
        </pc:picChg>
      </pc:sldChg>
    </pc:docChg>
  </pc:docChgLst>
  <pc:docChgLst>
    <pc:chgData name="Rathi, Khushboo" userId="S::khushboo.rathi@dell.com::47fa45fd-2dfc-473e-863a-dd910d297731" providerId="AD" clId="Web-{449443C3-1700-E773-FF17-91747F588766}"/>
    <pc:docChg chg="addSld delSld modSld sldOrd">
      <pc:chgData name="Rathi, Khushboo" userId="S::khushboo.rathi@dell.com::47fa45fd-2dfc-473e-863a-dd910d297731" providerId="AD" clId="Web-{449443C3-1700-E773-FF17-91747F588766}" dt="2026-09-30T17:00:23.648" v="134"/>
      <pc:docMkLst>
        <pc:docMk/>
      </pc:docMkLst>
      <pc:sldMasterChg chg="addSldLayout">
        <pc:chgData name="Rathi, Khushboo" userId="S::khushboo.rathi@dell.com::47fa45fd-2dfc-473e-863a-dd910d297731" providerId="AD" clId="Web-{449443C3-1700-E773-FF17-91747F588766}" dt="2026-09-30T16:50:37.800" v="0"/>
        <pc:sldMasterMkLst>
          <pc:docMk/>
          <pc:sldMasterMk cId="0" sldId="2147483648"/>
        </pc:sldMasterMkLst>
        <pc:sldLayoutChg chg="add">
          <pc:chgData name="Rathi, Khushboo" userId="S::khushboo.rathi@dell.com::47fa45fd-2dfc-473e-863a-dd910d297731" providerId="AD" clId="Web-{449443C3-1700-E773-FF17-91747F588766}" dt="2026-09-30T16:50:37.800" v="0"/>
          <pc:sldLayoutMkLst>
            <pc:docMk/>
            <pc:sldMasterMk cId="0" sldId="2147483648"/>
            <pc:sldLayoutMk cId="3374663746" sldId="214748365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 name="Google Shape;3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08847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809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17219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56002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45477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fontAlgn="t"/>
            <a:r>
              <a:rPr lang="en-US" sz="1100" b="0" i="0" u="none" strike="noStrike" cap="none" dirty="0">
                <a:solidFill>
                  <a:srgbClr val="000000"/>
                </a:solidFill>
                <a:effectLst/>
                <a:latin typeface="Arial"/>
                <a:ea typeface="Arial"/>
                <a:cs typeface="Arial"/>
                <a:sym typeface="Arial"/>
              </a:rPr>
              <a:t>As a member of the </a:t>
            </a:r>
            <a:r>
              <a:rPr lang="en-US" sz="1100" b="0" i="0" u="none" strike="noStrike" cap="none" dirty="0" err="1">
                <a:solidFill>
                  <a:srgbClr val="000000"/>
                </a:solidFill>
                <a:effectLst/>
                <a:latin typeface="Arial"/>
                <a:ea typeface="Arial"/>
                <a:cs typeface="Arial"/>
                <a:sym typeface="Arial"/>
              </a:rPr>
              <a:t>PyTorch</a:t>
            </a:r>
            <a:r>
              <a:rPr lang="en-US" sz="1100" b="0" i="0" u="none" strike="noStrike" cap="none" dirty="0">
                <a:solidFill>
                  <a:srgbClr val="000000"/>
                </a:solidFill>
                <a:effectLst/>
                <a:latin typeface="Arial"/>
                <a:ea typeface="Arial"/>
                <a:cs typeface="Arial"/>
                <a:sym typeface="Arial"/>
              </a:rPr>
              <a:t> Foundation, Dell is committed to supporting the growth and adoption of </a:t>
            </a:r>
            <a:r>
              <a:rPr lang="en-US" sz="1100" b="0" i="0" u="none" strike="noStrike" cap="none" dirty="0" err="1">
                <a:solidFill>
                  <a:srgbClr val="000000"/>
                </a:solidFill>
                <a:effectLst/>
                <a:latin typeface="Arial"/>
                <a:ea typeface="Arial"/>
                <a:cs typeface="Arial"/>
                <a:sym typeface="Arial"/>
              </a:rPr>
              <a:t>PyTorch</a:t>
            </a:r>
            <a:r>
              <a:rPr lang="en-US" sz="1100" b="0" i="0" u="none" strike="noStrike" cap="none" dirty="0">
                <a:solidFill>
                  <a:srgbClr val="000000"/>
                </a:solidFill>
                <a:effectLst/>
                <a:latin typeface="Arial"/>
                <a:ea typeface="Arial"/>
                <a:cs typeface="Arial"/>
                <a:sym typeface="Arial"/>
              </a:rPr>
              <a:t> as a leading AI framework. </a:t>
            </a:r>
          </a:p>
          <a:p>
            <a:pPr fontAlgn="t"/>
            <a:r>
              <a:rPr lang="en-US" sz="1100" b="0" i="0" u="none" strike="noStrike" cap="none" dirty="0">
                <a:solidFill>
                  <a:srgbClr val="000000"/>
                </a:solidFill>
                <a:effectLst/>
                <a:latin typeface="Arial"/>
                <a:ea typeface="Arial"/>
                <a:cs typeface="Arial"/>
                <a:sym typeface="Arial"/>
              </a:rPr>
              <a:t>Khushboo and I were asked to investigate use cases related to supervised fine-tuning, and we partnered with Bhavesh to engage with Dr. Mozzi's team. </a:t>
            </a:r>
          </a:p>
          <a:p>
            <a:pPr fontAlgn="t"/>
            <a:r>
              <a:rPr lang="en-US" sz="1100" b="0" i="0" u="none" strike="noStrike" cap="none" dirty="0">
                <a:solidFill>
                  <a:srgbClr val="000000"/>
                </a:solidFill>
                <a:effectLst/>
                <a:latin typeface="Arial"/>
                <a:ea typeface="Arial"/>
                <a:cs typeface="Arial"/>
                <a:sym typeface="Arial"/>
              </a:rPr>
              <a:t>By combining our expertise and resources, we identified key areas for evaluation, developed a test plan, and assembled the infrastructure and tools needed to run experiments and optimize performance.</a:t>
            </a:r>
          </a:p>
          <a:p>
            <a:pPr fontAlgn="t"/>
            <a:r>
              <a:rPr lang="en-US" sz="1100" b="0" i="0" u="none" strike="noStrike" cap="none" dirty="0">
                <a:solidFill>
                  <a:srgbClr val="000000"/>
                </a:solidFill>
                <a:effectLst/>
                <a:latin typeface="Arial"/>
                <a:ea typeface="Arial"/>
                <a:cs typeface="Arial"/>
                <a:sym typeface="Arial"/>
              </a:rPr>
              <a:t>I'd also like to extend a special thank you to Galal, who led much of the engineering effort and created the content for this section of the presentation.</a:t>
            </a:r>
          </a:p>
        </p:txBody>
      </p:sp>
    </p:spTree>
    <p:extLst>
      <p:ext uri="{BB962C8B-B14F-4D97-AF65-F5344CB8AC3E}">
        <p14:creationId xmlns:p14="http://schemas.microsoft.com/office/powerpoint/2010/main" val="23588591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sz="1100" b="0" i="0" u="none" strike="noStrike" cap="none" dirty="0">
                <a:solidFill>
                  <a:srgbClr val="000000"/>
                </a:solidFill>
                <a:effectLst/>
                <a:latin typeface="Arial"/>
                <a:ea typeface="Arial"/>
                <a:cs typeface="Arial"/>
                <a:sym typeface="Arial"/>
              </a:rPr>
              <a:t>Prior to </a:t>
            </a:r>
            <a:r>
              <a:rPr lang="en-US" sz="1100" b="0" i="0" u="none" strike="noStrike" cap="none" dirty="0" err="1">
                <a:solidFill>
                  <a:srgbClr val="000000"/>
                </a:solidFill>
                <a:effectLst/>
                <a:latin typeface="Arial"/>
                <a:ea typeface="Arial"/>
                <a:cs typeface="Arial"/>
                <a:sym typeface="Arial"/>
              </a:rPr>
              <a:t>MedikaMind’s</a:t>
            </a:r>
            <a:r>
              <a:rPr lang="en-US" sz="1100" b="0" i="0" u="none" strike="noStrike" cap="none" dirty="0">
                <a:solidFill>
                  <a:srgbClr val="000000"/>
                </a:solidFill>
                <a:effectLst/>
                <a:latin typeface="Arial"/>
                <a:ea typeface="Arial"/>
                <a:cs typeface="Arial"/>
                <a:sym typeface="Arial"/>
              </a:rPr>
              <a:t> adoption of </a:t>
            </a:r>
            <a:r>
              <a:rPr lang="en-US" sz="1100" b="0" i="0" u="none" strike="noStrike" cap="none" dirty="0" err="1">
                <a:solidFill>
                  <a:srgbClr val="000000"/>
                </a:solidFill>
                <a:effectLst/>
                <a:latin typeface="Arial"/>
                <a:ea typeface="Arial"/>
                <a:cs typeface="Arial"/>
                <a:sym typeface="Arial"/>
              </a:rPr>
              <a:t>TorchTitan</a:t>
            </a:r>
            <a:r>
              <a:rPr lang="en-US" sz="1100" b="0" i="0" u="none" strike="noStrike" cap="none" dirty="0">
                <a:solidFill>
                  <a:srgbClr val="000000"/>
                </a:solidFill>
                <a:effectLst/>
                <a:latin typeface="Arial"/>
                <a:ea typeface="Arial"/>
                <a:cs typeface="Arial"/>
                <a:sym typeface="Arial"/>
              </a:rPr>
              <a:t>, every change to their radiology model was a project in its own right.  Once they switched, many major projects became small changes. I'll go around the grid.</a:t>
            </a:r>
          </a:p>
          <a:p>
            <a:pPr marL="457200" indent="-298450"/>
            <a:r>
              <a:rPr lang="en-US" sz="1100" b="0" i="0" u="none" strike="noStrike" cap="none" dirty="0" err="1">
                <a:solidFill>
                  <a:srgbClr val="000000"/>
                </a:solidFill>
                <a:effectLst/>
                <a:latin typeface="Arial"/>
                <a:ea typeface="Arial"/>
                <a:cs typeface="Arial"/>
                <a:sym typeface="Arial"/>
              </a:rPr>
              <a:t>MedikaMind</a:t>
            </a:r>
            <a:r>
              <a:rPr lang="en-US" sz="1100" b="0" i="0" u="none" strike="noStrike" cap="none" dirty="0">
                <a:solidFill>
                  <a:srgbClr val="000000"/>
                </a:solidFill>
                <a:effectLst/>
                <a:latin typeface="Arial"/>
                <a:ea typeface="Arial"/>
                <a:cs typeface="Arial"/>
                <a:sym typeface="Arial"/>
              </a:rPr>
              <a:t> wanted to swap </a:t>
            </a:r>
            <a:r>
              <a:rPr lang="en-US" sz="1100" b="0" i="0" u="none" strike="noStrike" cap="none" dirty="0" err="1">
                <a:solidFill>
                  <a:srgbClr val="000000"/>
                </a:solidFill>
                <a:effectLst/>
                <a:latin typeface="Arial"/>
                <a:ea typeface="Arial"/>
                <a:cs typeface="Arial"/>
                <a:sym typeface="Arial"/>
              </a:rPr>
              <a:t>ViT</a:t>
            </a:r>
            <a:r>
              <a:rPr lang="en-US" sz="1100" b="0" i="0" u="none" strike="noStrike" cap="none" dirty="0">
                <a:solidFill>
                  <a:srgbClr val="000000"/>
                </a:solidFill>
                <a:effectLst/>
                <a:latin typeface="Arial"/>
                <a:ea typeface="Arial"/>
                <a:cs typeface="Arial"/>
                <a:sym typeface="Arial"/>
              </a:rPr>
              <a:t> patch tokens for DINO embeddings and drop cross-attention, going decoder-only. On </a:t>
            </a:r>
            <a:r>
              <a:rPr lang="en-US" sz="1100" b="0" i="0" u="none" strike="noStrike" cap="none" dirty="0" err="1">
                <a:solidFill>
                  <a:srgbClr val="000000"/>
                </a:solidFill>
                <a:effectLst/>
                <a:latin typeface="Arial"/>
                <a:ea typeface="Arial"/>
                <a:cs typeface="Arial"/>
                <a:sym typeface="Arial"/>
              </a:rPr>
              <a:t>TorchTitan</a:t>
            </a:r>
            <a:r>
              <a:rPr lang="en-US" sz="1100" b="0" i="0" u="none" strike="noStrike" cap="none" dirty="0">
                <a:solidFill>
                  <a:srgbClr val="000000"/>
                </a:solidFill>
                <a:effectLst/>
                <a:latin typeface="Arial"/>
                <a:ea typeface="Arial"/>
                <a:cs typeface="Arial"/>
                <a:sym typeface="Arial"/>
              </a:rPr>
              <a:t>, that work stayed in their model code. The parallelism, activation checkpointing and FP8 setup carried over untouched, so their team could focus on the model and not the plumbing.</a:t>
            </a:r>
          </a:p>
          <a:p>
            <a:pPr marL="457200" indent="-298450"/>
            <a:r>
              <a:rPr lang="en-US" sz="1100" b="0" i="0" u="none" strike="noStrike" cap="none" dirty="0">
                <a:solidFill>
                  <a:srgbClr val="000000"/>
                </a:solidFill>
                <a:effectLst/>
                <a:latin typeface="Arial"/>
                <a:ea typeface="Arial"/>
                <a:cs typeface="Arial"/>
                <a:sym typeface="Arial"/>
              </a:rPr>
              <a:t>FSDP and FP8 are config switches, not rewrites. Scaling came out near-linear, and FP8 added between 14 and 59 percent more throughput depending on sequence length.</a:t>
            </a:r>
          </a:p>
          <a:p>
            <a:pPr marL="457200" indent="-298450"/>
            <a:r>
              <a:rPr lang="en-US" sz="1100" b="0" i="0" u="none" strike="noStrike" cap="none" dirty="0">
                <a:solidFill>
                  <a:srgbClr val="000000"/>
                </a:solidFill>
                <a:effectLst/>
                <a:latin typeface="Arial"/>
                <a:ea typeface="Arial"/>
                <a:cs typeface="Arial"/>
                <a:sym typeface="Arial"/>
              </a:rPr>
              <a:t>Activation checkpointing is another option that we were able to explore during our testing.  We learned that for </a:t>
            </a:r>
            <a:r>
              <a:rPr lang="en-US" sz="1100" b="0" i="0" u="none" strike="noStrike" cap="none" dirty="0" err="1">
                <a:solidFill>
                  <a:srgbClr val="000000"/>
                </a:solidFill>
                <a:effectLst/>
                <a:latin typeface="Arial"/>
                <a:ea typeface="Arial"/>
                <a:cs typeface="Arial"/>
                <a:sym typeface="Arial"/>
              </a:rPr>
              <a:t>MedikaMind’s</a:t>
            </a:r>
            <a:r>
              <a:rPr lang="en-US" sz="1100" b="0" i="0" u="none" strike="noStrike" cap="none" dirty="0">
                <a:solidFill>
                  <a:srgbClr val="000000"/>
                </a:solidFill>
                <a:effectLst/>
                <a:latin typeface="Arial"/>
                <a:ea typeface="Arial"/>
                <a:cs typeface="Arial"/>
                <a:sym typeface="Arial"/>
              </a:rPr>
              <a:t> use case, it buys three times the context for about 12 percent of throughput.</a:t>
            </a:r>
          </a:p>
          <a:p>
            <a:pPr marL="457200" indent="-298450"/>
            <a:r>
              <a:rPr lang="en-US" sz="1100" b="0" i="0" u="none" strike="noStrike" cap="none" dirty="0">
                <a:solidFill>
                  <a:srgbClr val="000000"/>
                </a:solidFill>
                <a:effectLst/>
                <a:latin typeface="Arial"/>
                <a:ea typeface="Arial"/>
                <a:cs typeface="Arial"/>
                <a:sym typeface="Arial"/>
              </a:rPr>
              <a:t>Bottom right is the one that impressed me most. </a:t>
            </a:r>
            <a:r>
              <a:rPr lang="en-US" sz="1100" b="0" i="0" u="none" strike="noStrike" cap="none" dirty="0" err="1">
                <a:solidFill>
                  <a:srgbClr val="000000"/>
                </a:solidFill>
                <a:effectLst/>
                <a:latin typeface="Arial"/>
                <a:ea typeface="Arial"/>
                <a:cs typeface="Arial"/>
                <a:sym typeface="Arial"/>
              </a:rPr>
              <a:t>MedikaMind</a:t>
            </a:r>
            <a:r>
              <a:rPr lang="en-US" sz="1100" b="0" i="0" u="none" strike="noStrike" cap="none" dirty="0">
                <a:solidFill>
                  <a:srgbClr val="000000"/>
                </a:solidFill>
                <a:effectLst/>
                <a:latin typeface="Arial"/>
                <a:ea typeface="Arial"/>
                <a:cs typeface="Arial"/>
                <a:sym typeface="Arial"/>
              </a:rPr>
              <a:t> packs several studies into each sequence, so it’s vital that attention doesn’t leak between them. With </a:t>
            </a:r>
            <a:r>
              <a:rPr lang="en-US" sz="1100" b="0" i="0" u="none" strike="noStrike" cap="none" dirty="0" err="1">
                <a:solidFill>
                  <a:srgbClr val="000000"/>
                </a:solidFill>
                <a:effectLst/>
                <a:latin typeface="Arial"/>
                <a:ea typeface="Arial"/>
                <a:cs typeface="Arial"/>
                <a:sym typeface="Arial"/>
              </a:rPr>
              <a:t>TorchTitan</a:t>
            </a:r>
            <a:r>
              <a:rPr lang="en-US" sz="1100" b="0" i="0" u="none" strike="noStrike" cap="none" dirty="0">
                <a:solidFill>
                  <a:srgbClr val="000000"/>
                </a:solidFill>
                <a:effectLst/>
                <a:latin typeface="Arial"/>
                <a:ea typeface="Arial"/>
                <a:cs typeface="Arial"/>
                <a:sym typeface="Arial"/>
              </a:rPr>
              <a:t>, the </a:t>
            </a:r>
            <a:r>
              <a:rPr lang="en-US" sz="1100" b="0" i="0" u="none" strike="noStrike" cap="none" dirty="0" err="1">
                <a:solidFill>
                  <a:srgbClr val="000000"/>
                </a:solidFill>
                <a:effectLst/>
                <a:latin typeface="Arial"/>
                <a:ea typeface="Arial"/>
                <a:cs typeface="Arial"/>
                <a:sym typeface="Arial"/>
              </a:rPr>
              <a:t>FlexAttention</a:t>
            </a:r>
            <a:r>
              <a:rPr lang="en-US" sz="1100" b="0" i="0" u="none" strike="noStrike" cap="none" dirty="0">
                <a:solidFill>
                  <a:srgbClr val="000000"/>
                </a:solidFill>
                <a:effectLst/>
                <a:latin typeface="Arial"/>
                <a:ea typeface="Arial"/>
                <a:cs typeface="Arial"/>
                <a:sym typeface="Arial"/>
              </a:rPr>
              <a:t> code is abstracted, and FSDP, checkpointing, compile and context parallelism all kept working with it.</a:t>
            </a:r>
          </a:p>
        </p:txBody>
      </p:sp>
    </p:spTree>
    <p:extLst>
      <p:ext uri="{BB962C8B-B14F-4D97-AF65-F5344CB8AC3E}">
        <p14:creationId xmlns:p14="http://schemas.microsoft.com/office/powerpoint/2010/main" val="1020063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When we began this experiment, two things caught our attention immediately, and they ended up being the two switches that mattered most.</a:t>
            </a:r>
          </a:p>
          <a:p>
            <a:r>
              <a:rPr lang="en-US" sz="1100" b="0" i="0" u="none" strike="noStrike" cap="none" dirty="0">
                <a:solidFill>
                  <a:srgbClr val="000000"/>
                </a:solidFill>
                <a:effectLst/>
                <a:latin typeface="Arial"/>
                <a:ea typeface="Arial"/>
                <a:cs typeface="Arial"/>
                <a:sym typeface="Arial"/>
              </a:rPr>
              <a:t>On the left is FP8 against BF16 for their 2 billion parameter model. At 64k and 128k, the FP8 kernels alone give about 20 percent better training performance in tokens per second. </a:t>
            </a:r>
          </a:p>
          <a:p>
            <a:r>
              <a:rPr lang="en-US" sz="1100" b="0" i="0" u="none" strike="noStrike" cap="none" dirty="0">
                <a:solidFill>
                  <a:srgbClr val="000000"/>
                </a:solidFill>
                <a:effectLst/>
                <a:latin typeface="Arial"/>
                <a:ea typeface="Arial"/>
                <a:cs typeface="Arial"/>
                <a:sym typeface="Arial"/>
              </a:rPr>
              <a:t>On the right is peak memory per GPU versus sequence length. Without checkpointing, the model bumps up against the 80 GB limit around 32k and runs out of memory at 64k. With it, 64k takes 21 GiB and 100k takes 30.  The bottom line is that activation checkpointing allows for three times the context.</a:t>
            </a:r>
          </a:p>
          <a:p>
            <a:r>
              <a:rPr lang="en-US" sz="1100" b="0" i="0" u="none" strike="noStrike" cap="none" dirty="0">
                <a:solidFill>
                  <a:srgbClr val="000000"/>
                </a:solidFill>
                <a:effectLst/>
                <a:latin typeface="Arial"/>
                <a:ea typeface="Arial"/>
                <a:cs typeface="Arial"/>
                <a:sym typeface="Arial"/>
              </a:rPr>
              <a:t>The two trade against each other for memory, and where you sit on that trade depends on sequence length. That shaped the setup on the next slide.</a:t>
            </a:r>
          </a:p>
          <a:p>
            <a:pPr>
              <a:buNone/>
            </a:pPr>
            <a:endParaRPr lang="en-US" dirty="0"/>
          </a:p>
        </p:txBody>
      </p:sp>
    </p:spTree>
    <p:extLst>
      <p:ext uri="{BB962C8B-B14F-4D97-AF65-F5344CB8AC3E}">
        <p14:creationId xmlns:p14="http://schemas.microsoft.com/office/powerpoint/2010/main" val="14646101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dirty="0"/>
              <a:t>~1.5 min.</a:t>
            </a:r>
          </a:p>
          <a:p>
            <a:pPr marL="457200" indent="-298450"/>
            <a:r>
              <a:rPr lang="en-US" dirty="0"/>
              <a:t>MedikaMind is training on four Dell PowerEdge XE9680 servers, each with eight H100s.</a:t>
            </a:r>
          </a:p>
          <a:p>
            <a:pPr marL="457200" indent="-298450"/>
            <a:r>
              <a:rPr lang="en-US" dirty="0"/>
              <a:t>The question we set out to answer was - how do we get the most tokens per second out of them. In every sweep, input sequence length decided the answer.</a:t>
            </a:r>
          </a:p>
          <a:p>
            <a:pPr marL="457200" indent="-298450"/>
            <a:r>
              <a:rPr lang="en-US" dirty="0"/>
              <a:t>Start with the layout. </a:t>
            </a:r>
          </a:p>
          <a:p>
            <a:pPr marL="914400" lvl="1" indent="-298450"/>
            <a:r>
              <a:rPr lang="en-US" dirty="0"/>
              <a:t>With HSDP we shard eight ways inside each XE9680, so the per-layer traffic stays on </a:t>
            </a:r>
            <a:r>
              <a:rPr lang="en-US" dirty="0" err="1"/>
              <a:t>NVLink</a:t>
            </a:r>
            <a:r>
              <a:rPr lang="en-US" dirty="0"/>
              <a:t>.</a:t>
            </a:r>
          </a:p>
          <a:p>
            <a:pPr marL="914400" lvl="1" indent="-298450"/>
            <a:r>
              <a:rPr lang="en-US" dirty="0"/>
              <a:t>Then we replicate four ways across the servers, so only gradient sync crosses the network. </a:t>
            </a:r>
          </a:p>
          <a:p>
            <a:pPr marL="914400" lvl="1" indent="-298450"/>
            <a:r>
              <a:rPr lang="en-US" dirty="0"/>
              <a:t>This configuration yielded 59 percent more tokens per second vs FSDP - from the same hardware.</a:t>
            </a:r>
          </a:p>
          <a:p>
            <a:pPr marL="457200" lvl="0" indent="-298450"/>
            <a:r>
              <a:rPr lang="en-US" dirty="0"/>
              <a:t>Whether or not we need activation checkpointing or context parallelism are controlled by the input data.   On close examination, the worst case token length of a single input worked out to be around 22,000 tokens.  </a:t>
            </a:r>
          </a:p>
          <a:p>
            <a:pPr marL="914400" lvl="1" indent="-298450"/>
            <a:r>
              <a:rPr lang="en-US" dirty="0"/>
              <a:t>That includes the current x-ray data, the corresponding radiology report, and up to 10 priors as well.</a:t>
            </a:r>
          </a:p>
          <a:p>
            <a:pPr marL="457200" lvl="0" indent="-298450"/>
            <a:r>
              <a:rPr lang="en-US" dirty="0"/>
              <a:t>Since that value is well within the 32k window, we could leave activation checkpointing turned off, and skip doing context parallelism.</a:t>
            </a:r>
          </a:p>
        </p:txBody>
      </p:sp>
    </p:spTree>
    <p:extLst>
      <p:ext uri="{BB962C8B-B14F-4D97-AF65-F5344CB8AC3E}">
        <p14:creationId xmlns:p14="http://schemas.microsoft.com/office/powerpoint/2010/main" val="1321221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AABDC-0B9F-65F9-AD0F-320C57CB7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6CFD19-2788-76E8-1C81-9E35D67E982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FA92DE1-C71E-E6DC-0A40-392B21909E16}"/>
              </a:ext>
            </a:extLst>
          </p:cNvPr>
          <p:cNvSpPr>
            <a:spLocks noGrp="1"/>
          </p:cNvSpPr>
          <p:nvPr>
            <p:ph type="body" idx="1"/>
          </p:nvPr>
        </p:nvSpPr>
        <p:spPr/>
        <p:txBody>
          <a:bodyPr/>
          <a:lstStyle/>
          <a:p>
            <a:pPr>
              <a:buNone/>
            </a:pPr>
            <a:r>
              <a:rPr lang="en-US" dirty="0"/>
              <a:t>~45 s.</a:t>
            </a:r>
          </a:p>
          <a:p>
            <a:pPr marL="457200" indent="-298450"/>
            <a:r>
              <a:rPr lang="en-US" dirty="0"/>
              <a:t>Here's what that setup delivers: a little over a million tokens per second across all 32 H100s in the XE9680 cluster.</a:t>
            </a:r>
          </a:p>
          <a:p>
            <a:pPr marL="457200" indent="-298450"/>
            <a:r>
              <a:rPr lang="en-US" dirty="0"/>
              <a:t>Each bar is aggregate throughput, and the dashed outline is perfect linear scaling from the value measured at one GPU, which is 37 thousand tokens per second. </a:t>
            </a:r>
          </a:p>
          <a:p>
            <a:pPr marL="457200" indent="-298450"/>
            <a:r>
              <a:rPr lang="en-US" dirty="0"/>
              <a:t>The pink sliver is what’s lost from ideal as the cluster scales. A single XE9680 node gets 91% of ideal, and the four node cluster gets 87%. </a:t>
            </a:r>
          </a:p>
          <a:p>
            <a:pPr marL="457200" indent="-298450"/>
            <a:r>
              <a:rPr lang="en-US" dirty="0"/>
              <a:t>Per GPU, that's 37 thousand on one GPU and still 32 thousand at full scale.</a:t>
            </a:r>
          </a:p>
          <a:p>
            <a:pPr marL="457200" indent="-298450"/>
            <a:r>
              <a:rPr lang="en-US" dirty="0"/>
              <a:t>Adding servers costs MedikaMind almost nothing, which is what HSDP on </a:t>
            </a:r>
            <a:r>
              <a:rPr lang="en-US" dirty="0" err="1"/>
              <a:t>NVLink</a:t>
            </a:r>
            <a:r>
              <a:rPr lang="en-US" dirty="0"/>
              <a:t> buys them.</a:t>
            </a:r>
          </a:p>
        </p:txBody>
      </p:sp>
    </p:spTree>
    <p:extLst>
      <p:ext uri="{BB962C8B-B14F-4D97-AF65-F5344CB8AC3E}">
        <p14:creationId xmlns:p14="http://schemas.microsoft.com/office/powerpoint/2010/main" val="976385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dirty="0"/>
              <a:t>~1.5 min.</a:t>
            </a:r>
          </a:p>
          <a:p>
            <a:pPr marL="457200" indent="-298450"/>
            <a:r>
              <a:rPr lang="en-US" dirty="0"/>
              <a:t>To recap, here's where MedikaMind started and where they are now, on the same XE9680 hardware.</a:t>
            </a:r>
          </a:p>
          <a:p>
            <a:pPr marL="457200" indent="-298450"/>
            <a:r>
              <a:rPr lang="en-US" dirty="0"/>
              <a:t>On the left: </a:t>
            </a:r>
          </a:p>
          <a:p>
            <a:pPr marL="914400" lvl="1" indent="-298450"/>
            <a:r>
              <a:rPr lang="en-US" dirty="0"/>
              <a:t>The model went from encoder-decoder to decoder-only on DINO embeddings. </a:t>
            </a:r>
          </a:p>
          <a:p>
            <a:pPr marL="914400" lvl="1" indent="-298450"/>
            <a:r>
              <a:rPr lang="en-US" dirty="0"/>
              <a:t>The data went from X-ray only, with a single prior, to X-ray plus CT with up to ten priors per study. </a:t>
            </a:r>
          </a:p>
          <a:p>
            <a:pPr marL="914400" lvl="1" indent="-298450"/>
            <a:r>
              <a:rPr lang="en-US" dirty="0"/>
              <a:t>The setup went from plain FSDP to HSDP with FP8. </a:t>
            </a:r>
          </a:p>
          <a:p>
            <a:pPr marL="914400" lvl="1" indent="-298450"/>
            <a:r>
              <a:rPr lang="en-US" dirty="0"/>
              <a:t>And training time went from days to weeks for just one dataset, to about four days for both datasets together</a:t>
            </a:r>
          </a:p>
          <a:p>
            <a:pPr marL="457200" indent="-298450"/>
            <a:r>
              <a:rPr lang="en-US" dirty="0"/>
              <a:t>On the right is what that buys clinically. </a:t>
            </a:r>
          </a:p>
          <a:p>
            <a:pPr marL="914400" lvl="1" indent="-298450"/>
            <a:r>
              <a:rPr lang="en-US" dirty="0"/>
              <a:t>Before, the model saw one prior study, always the same modality. </a:t>
            </a:r>
          </a:p>
          <a:p>
            <a:pPr marL="914400" lvl="1" indent="-298450"/>
            <a:r>
              <a:rPr lang="en-US" dirty="0"/>
              <a:t>Now a typical X-ray study brings one prior and the 90th percentile brings five.</a:t>
            </a:r>
          </a:p>
          <a:p>
            <a:pPr marL="914400" lvl="1" indent="-298450"/>
            <a:r>
              <a:rPr lang="en-US" dirty="0"/>
              <a:t>for CT it's two at the median and ten at p90. </a:t>
            </a:r>
          </a:p>
          <a:p>
            <a:pPr marL="914400" lvl="1" indent="-298450"/>
            <a:r>
              <a:rPr lang="en-US" dirty="0"/>
              <a:t>The type of prior study can also now be a CT or an x-ray, depending on the patient’s history.</a:t>
            </a:r>
          </a:p>
          <a:p>
            <a:pPr marL="914400" lvl="1" indent="-298450"/>
            <a:r>
              <a:rPr lang="en-US" dirty="0"/>
              <a:t>In terms of images, there’s a corresponding increase as well.</a:t>
            </a:r>
          </a:p>
          <a:p>
            <a:pPr marL="457200" indent="-298450"/>
            <a:r>
              <a:rPr lang="en-US" dirty="0"/>
              <a:t>The takeaway is that - </a:t>
            </a:r>
            <a:r>
              <a:rPr lang="en-US" b="1" dirty="0"/>
              <a:t>the same hardware now trains a model that captures far more of the patient's history, in a fraction of the time. </a:t>
            </a:r>
            <a:endParaRPr lang="en-US" b="1" dirty="0">
              <a:solidFill>
                <a:srgbClr val="444444"/>
              </a:solidFill>
            </a:endParaRPr>
          </a:p>
          <a:p>
            <a:pPr>
              <a:buNone/>
            </a:pPr>
            <a:endParaRPr lang="en-US" dirty="0">
              <a:latin typeface="Calibri"/>
              <a:ea typeface="Calibri"/>
              <a:cs typeface="Calibri"/>
            </a:endParaRPr>
          </a:p>
        </p:txBody>
      </p:sp>
    </p:spTree>
    <p:extLst>
      <p:ext uri="{BB962C8B-B14F-4D97-AF65-F5344CB8AC3E}">
        <p14:creationId xmlns:p14="http://schemas.microsoft.com/office/powerpoint/2010/main" val="4053233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lvl="0" indent="0">
              <a:buNone/>
            </a:pPr>
            <a:r>
              <a:rPr lang="en-US" dirty="0" err="1"/>
              <a:t>AutoParallel</a:t>
            </a:r>
            <a:r>
              <a:rPr lang="en-US" dirty="0"/>
              <a:t> automatically shards and parallelizes </a:t>
            </a:r>
            <a:r>
              <a:rPr lang="en-US" dirty="0" err="1"/>
              <a:t>PyTorch</a:t>
            </a:r>
            <a:r>
              <a:rPr lang="en-US" dirty="0"/>
              <a:t> models across distributed device meshes.  </a:t>
            </a:r>
          </a:p>
          <a:p>
            <a:pPr marL="158750" lvl="0" indent="0">
              <a:buNone/>
            </a:pPr>
            <a:r>
              <a:rPr lang="en-US" dirty="0"/>
              <a:t>It eliminates the need for manual distributed training code (FSDP, tensor parallelism, etc.)</a:t>
            </a:r>
          </a:p>
          <a:p>
            <a:pPr marL="158750" lvl="0" indent="0">
              <a:buNone/>
            </a:pPr>
            <a:r>
              <a:rPr lang="en-US" dirty="0"/>
              <a:t>Internally, it uses linear programming to analyze model structure and device configuration to find optimal parallelization strategies.  </a:t>
            </a:r>
          </a:p>
          <a:p>
            <a:pPr marL="158750" lvl="0" indent="0">
              <a:buNone/>
            </a:pPr>
            <a:r>
              <a:rPr lang="en-US" dirty="0"/>
              <a:t>It optimizes for trade-offs between communication costs, compute efficiency, and memory utilization.</a:t>
            </a:r>
          </a:p>
          <a:p>
            <a:pPr marL="158750" lvl="0" indent="0">
              <a:buNone/>
            </a:pPr>
            <a:r>
              <a:rPr lang="en-US" dirty="0"/>
              <a:t>Theoretically, it offers most of the benefits of manual optimization without the overhead of writing and testing each potential strategy.</a:t>
            </a:r>
          </a:p>
        </p:txBody>
      </p:sp>
    </p:spTree>
    <p:extLst>
      <p:ext uri="{BB962C8B-B14F-4D97-AF65-F5344CB8AC3E}">
        <p14:creationId xmlns:p14="http://schemas.microsoft.com/office/powerpoint/2010/main" val="38127766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Would mean more if the model was bigger and say TP/EP were relevant</a:t>
            </a:r>
          </a:p>
          <a:p>
            <a:r>
              <a:rPr lang="en-US" dirty="0"/>
              <a:t>AP would benefit from a much larger cluster or some other complexity in the overall training process</a:t>
            </a:r>
          </a:p>
          <a:p>
            <a:r>
              <a:rPr lang="en-US" dirty="0"/>
              <a:t>Would have been more use if it was testing more parameters that we were interested in (</a:t>
            </a:r>
            <a:r>
              <a:rPr lang="en-US" dirty="0" err="1"/>
              <a:t>ie</a:t>
            </a:r>
            <a:r>
              <a:rPr lang="en-US" dirty="0"/>
              <a:t>, AC weighting and context length)</a:t>
            </a:r>
          </a:p>
          <a:p>
            <a:r>
              <a:rPr lang="en-US" dirty="0"/>
              <a:t>Also would be useful for running more diverse experiments (</a:t>
            </a:r>
            <a:r>
              <a:rPr lang="en-US" dirty="0" err="1"/>
              <a:t>ie</a:t>
            </a:r>
            <a:r>
              <a:rPr lang="en-US" dirty="0"/>
              <a:t>, parallelize for this cluster, without changing the parallel code, change a number of the model parameters (</a:t>
            </a:r>
            <a:r>
              <a:rPr lang="en-US" dirty="0" err="1"/>
              <a:t>ie</a:t>
            </a:r>
            <a:r>
              <a:rPr lang="en-US" dirty="0"/>
              <a:t>, size, type, </a:t>
            </a:r>
            <a:r>
              <a:rPr lang="en-US" dirty="0" err="1"/>
              <a:t>etc</a:t>
            </a:r>
            <a:r>
              <a:rPr lang="en-US" dirty="0"/>
              <a:t>)</a:t>
            </a:r>
          </a:p>
        </p:txBody>
      </p:sp>
    </p:spTree>
    <p:extLst>
      <p:ext uri="{BB962C8B-B14F-4D97-AF65-F5344CB8AC3E}">
        <p14:creationId xmlns:p14="http://schemas.microsoft.com/office/powerpoint/2010/main" val="3604721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21110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307403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dpi="0" rotWithShape="1">
          <a:blip r:embed="rId2">
            <a:lum/>
          </a:blip>
          <a:srcRect/>
          <a:stretch>
            <a:fillRect/>
          </a:stretch>
        </a:blipFill>
        <a:effectLst/>
      </p:bgPr>
    </p:bg>
    <p:spTree>
      <p:nvGrpSpPr>
        <p:cNvPr id="1" name="Shape 9"/>
        <p:cNvGrpSpPr/>
        <p:nvPr/>
      </p:nvGrpSpPr>
      <p:grpSpPr>
        <a:xfrm>
          <a:off x="0" y="0"/>
          <a:ext cx="0" cy="0"/>
          <a:chOff x="0" y="0"/>
          <a:chExt cx="0" cy="0"/>
        </a:xfrm>
      </p:grpSpPr>
      <p:sp>
        <p:nvSpPr>
          <p:cNvPr id="10" name="Google Shape;10;p8"/>
          <p:cNvSpPr txBox="1">
            <a:spLocks noGrp="1"/>
          </p:cNvSpPr>
          <p:nvPr>
            <p:ph type="ctrTitle"/>
          </p:nvPr>
        </p:nvSpPr>
        <p:spPr>
          <a:xfrm>
            <a:off x="609000" y="2563775"/>
            <a:ext cx="7926000" cy="10860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9pPr>
          </a:lstStyle>
          <a:p>
            <a:endParaRPr/>
          </a:p>
        </p:txBody>
      </p:sp>
      <p:sp>
        <p:nvSpPr>
          <p:cNvPr id="11" name="Google Shape;11;p8"/>
          <p:cNvSpPr txBox="1">
            <a:spLocks noGrp="1"/>
          </p:cNvSpPr>
          <p:nvPr>
            <p:ph type="subTitle" idx="1"/>
          </p:nvPr>
        </p:nvSpPr>
        <p:spPr>
          <a:xfrm>
            <a:off x="609000" y="3649625"/>
            <a:ext cx="79260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9pPr>
          </a:lstStyle>
          <a:p>
            <a:endParaRPr/>
          </a:p>
        </p:txBody>
      </p:sp>
      <p:pic>
        <p:nvPicPr>
          <p:cNvPr id="4" name="Graphic 3">
            <a:extLst>
              <a:ext uri="{FF2B5EF4-FFF2-40B4-BE49-F238E27FC236}">
                <a16:creationId xmlns:a16="http://schemas.microsoft.com/office/drawing/2014/main" id="{2A678625-ACC6-6DB6-C04A-4D9B96EF836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720136" y="114337"/>
            <a:ext cx="3810000" cy="2333625"/>
          </a:xfrm>
          <a:prstGeom prst="rect">
            <a:avLst/>
          </a:prstGeom>
        </p:spPr>
      </p:pic>
      <p:pic>
        <p:nvPicPr>
          <p:cNvPr id="3" name="Graphic 2">
            <a:extLst>
              <a:ext uri="{FF2B5EF4-FFF2-40B4-BE49-F238E27FC236}">
                <a16:creationId xmlns:a16="http://schemas.microsoft.com/office/drawing/2014/main" id="{BF96AF1C-4759-969B-7AA7-ACDEEA9E9A8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667000" y="114336"/>
            <a:ext cx="3810000" cy="23336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dpi="0" rotWithShape="1">
          <a:blip r:embed="rId2">
            <a:lum/>
          </a:blip>
          <a:srcRect/>
          <a:stretch>
            <a:fillRect/>
          </a:stretch>
        </a:blipFill>
        <a:effectLst/>
      </p:bgPr>
    </p:bg>
    <p:spTree>
      <p:nvGrpSpPr>
        <p:cNvPr id="1" name="Shape 13"/>
        <p:cNvGrpSpPr/>
        <p:nvPr/>
      </p:nvGrpSpPr>
      <p:grpSpPr>
        <a:xfrm>
          <a:off x="0" y="0"/>
          <a:ext cx="0" cy="0"/>
          <a:chOff x="0" y="0"/>
          <a:chExt cx="0" cy="0"/>
        </a:xfrm>
      </p:grpSpPr>
      <p:sp>
        <p:nvSpPr>
          <p:cNvPr id="14" name="Google Shape;14;p9"/>
          <p:cNvSpPr txBox="1">
            <a:spLocks noGrp="1"/>
          </p:cNvSpPr>
          <p:nvPr>
            <p:ph type="ctrTitle"/>
          </p:nvPr>
        </p:nvSpPr>
        <p:spPr>
          <a:xfrm>
            <a:off x="609000" y="2181150"/>
            <a:ext cx="7926000" cy="10860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Blank)">
  <p:cSld name="TITLE_AND_BODY_1">
    <p:bg>
      <p:bgPr>
        <a:blipFill dpi="0" rotWithShape="1">
          <a:blip r:embed="rId2">
            <a:lum/>
          </a:blip>
          <a:srcRect/>
          <a:stretch>
            <a:fillRect/>
          </a:stretch>
        </a:blipFill>
        <a:effectLst/>
      </p:bgPr>
    </p:bg>
    <p:spTree>
      <p:nvGrpSpPr>
        <p:cNvPr id="1" name="Shape 20"/>
        <p:cNvGrpSpPr/>
        <p:nvPr/>
      </p:nvGrpSpPr>
      <p:grpSpPr>
        <a:xfrm>
          <a:off x="0" y="0"/>
          <a:ext cx="0" cy="0"/>
          <a:chOff x="0" y="0"/>
          <a:chExt cx="0" cy="0"/>
        </a:xfrm>
      </p:grpSpPr>
      <p:sp>
        <p:nvSpPr>
          <p:cNvPr id="4" name="Rectangle 3">
            <a:extLst>
              <a:ext uri="{FF2B5EF4-FFF2-40B4-BE49-F238E27FC236}">
                <a16:creationId xmlns:a16="http://schemas.microsoft.com/office/drawing/2014/main" id="{78610CC5-5B99-E875-20AB-A97C22661018}"/>
              </a:ext>
            </a:extLst>
          </p:cNvPr>
          <p:cNvSpPr/>
          <p:nvPr userDrawn="1"/>
        </p:nvSpPr>
        <p:spPr>
          <a:xfrm>
            <a:off x="0" y="0"/>
            <a:ext cx="9144000" cy="44458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Google Shape;21;g31b75ad4c98_0_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g31b75ad4c98_0_9"/>
          <p:cNvSpPr txBox="1">
            <a:spLocks noGrp="1"/>
          </p:cNvSpPr>
          <p:nvPr>
            <p:ph type="body" idx="1"/>
          </p:nvPr>
        </p:nvSpPr>
        <p:spPr>
          <a:xfrm>
            <a:off x="311700" y="1152474"/>
            <a:ext cx="8520600" cy="3224033"/>
          </a:xfrm>
          <a:prstGeom prst="rect">
            <a:avLst/>
          </a:prstGeom>
          <a:noFill/>
          <a:ln>
            <a:noFill/>
          </a:ln>
        </p:spPr>
        <p:txBody>
          <a:bodyPr spcFirstLastPara="1" wrap="square" lIns="91425" tIns="91425" rIns="91425" bIns="91425" anchor="t" anchorCtr="0">
            <a:normAutofit/>
          </a:bodyPr>
          <a:lstStyle>
            <a:lvl1pPr marL="457200" marR="0" lvl="0" indent="-342900" algn="l">
              <a:lnSpc>
                <a:spcPct val="115000"/>
              </a:lnSpc>
              <a:spcBef>
                <a:spcPts val="0"/>
              </a:spcBef>
              <a:spcAft>
                <a:spcPts val="0"/>
              </a:spcAft>
              <a:buSzPts val="1800"/>
              <a:buFont typeface="Avenir"/>
              <a:buChar char="●"/>
              <a:defRPr sz="1800" i="0" u="none" strike="noStrike" cap="none">
                <a:latin typeface="Avenir"/>
                <a:ea typeface="Avenir"/>
                <a:cs typeface="Avenir"/>
                <a:sym typeface="Avenir"/>
              </a:defRPr>
            </a:lvl1pPr>
            <a:lvl2pPr marL="914400" marR="0" lvl="1"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2pPr>
            <a:lvl3pPr marL="1371600" marR="0" lvl="2"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3pPr>
            <a:lvl4pPr marL="1828800" marR="0" lvl="3"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4pPr>
            <a:lvl5pPr marL="2286000" marR="0" lvl="4"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5pPr>
            <a:lvl6pPr marL="2743200" marR="0" lvl="5"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6pPr>
            <a:lvl7pPr marL="3200400" marR="0" lvl="6"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7pPr>
            <a:lvl8pPr marL="3657600" marR="0" lvl="7"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8pPr>
            <a:lvl9pPr marL="4114800" marR="0" lvl="8"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9pPr>
          </a:lstStyle>
          <a:p>
            <a:endParaRPr/>
          </a:p>
        </p:txBody>
      </p:sp>
      <p:sp>
        <p:nvSpPr>
          <p:cNvPr id="24" name="Google Shape;24;g31b75ad4c98_0_9"/>
          <p:cNvSpPr txBox="1">
            <a:spLocks noGrp="1"/>
          </p:cNvSpPr>
          <p:nvPr>
            <p:ph type="sldNum" idx="12"/>
          </p:nvPr>
        </p:nvSpPr>
        <p:spPr>
          <a:xfrm>
            <a:off x="8320058" y="4590005"/>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
              <a:t>‹#›</a:t>
            </a:fld>
            <a:endParaRPr/>
          </a:p>
        </p:txBody>
      </p:sp>
      <p:pic>
        <p:nvPicPr>
          <p:cNvPr id="2" name="Graphic 1">
            <a:extLst>
              <a:ext uri="{FF2B5EF4-FFF2-40B4-BE49-F238E27FC236}">
                <a16:creationId xmlns:a16="http://schemas.microsoft.com/office/drawing/2014/main" id="{2EC02C3B-C8FE-288A-42D2-30A78BB02DF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1700" y="4478744"/>
            <a:ext cx="978681" cy="59944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Blank)" preserve="1">
  <p:cSld name="1_Title and Body (Blank)">
    <p:bg>
      <p:bgPr>
        <a:blipFill dpi="0" rotWithShape="1">
          <a:blip r:embed="rId2">
            <a:lum/>
          </a:blip>
          <a:srcRect/>
          <a:stretch>
            <a:fillRect/>
          </a:stretch>
        </a:blipFill>
        <a:effectLst/>
      </p:bgPr>
    </p:bg>
    <p:spTree>
      <p:nvGrpSpPr>
        <p:cNvPr id="1" name="Shape 20"/>
        <p:cNvGrpSpPr/>
        <p:nvPr/>
      </p:nvGrpSpPr>
      <p:grpSpPr>
        <a:xfrm>
          <a:off x="0" y="0"/>
          <a:ext cx="0" cy="0"/>
          <a:chOff x="0" y="0"/>
          <a:chExt cx="0" cy="0"/>
        </a:xfrm>
      </p:grpSpPr>
      <p:sp>
        <p:nvSpPr>
          <p:cNvPr id="4" name="Rectangle 3">
            <a:extLst>
              <a:ext uri="{FF2B5EF4-FFF2-40B4-BE49-F238E27FC236}">
                <a16:creationId xmlns:a16="http://schemas.microsoft.com/office/drawing/2014/main" id="{78610CC5-5B99-E875-20AB-A97C22661018}"/>
              </a:ext>
            </a:extLst>
          </p:cNvPr>
          <p:cNvSpPr/>
          <p:nvPr userDrawn="1"/>
        </p:nvSpPr>
        <p:spPr>
          <a:xfrm>
            <a:off x="0" y="0"/>
            <a:ext cx="9144000" cy="44458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Google Shape;21;g31b75ad4c98_0_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g31b75ad4c98_0_9"/>
          <p:cNvSpPr txBox="1">
            <a:spLocks noGrp="1"/>
          </p:cNvSpPr>
          <p:nvPr>
            <p:ph type="body" idx="1"/>
          </p:nvPr>
        </p:nvSpPr>
        <p:spPr>
          <a:xfrm>
            <a:off x="311700" y="1152474"/>
            <a:ext cx="8520600" cy="3224033"/>
          </a:xfrm>
          <a:prstGeom prst="rect">
            <a:avLst/>
          </a:prstGeom>
          <a:noFill/>
          <a:ln>
            <a:noFill/>
          </a:ln>
        </p:spPr>
        <p:txBody>
          <a:bodyPr spcFirstLastPara="1" wrap="square" lIns="91425" tIns="91425" rIns="91425" bIns="91425" anchor="t" anchorCtr="0">
            <a:normAutofit/>
          </a:bodyPr>
          <a:lstStyle>
            <a:lvl1pPr marL="457200" marR="0" lvl="0" indent="-342900" algn="l">
              <a:lnSpc>
                <a:spcPct val="115000"/>
              </a:lnSpc>
              <a:spcBef>
                <a:spcPts val="0"/>
              </a:spcBef>
              <a:spcAft>
                <a:spcPts val="0"/>
              </a:spcAft>
              <a:buSzPts val="1800"/>
              <a:buFont typeface="Avenir"/>
              <a:buChar char="●"/>
              <a:defRPr sz="1800" i="0" u="none" strike="noStrike" cap="none">
                <a:latin typeface="Avenir"/>
                <a:ea typeface="Avenir"/>
                <a:cs typeface="Avenir"/>
                <a:sym typeface="Avenir"/>
              </a:defRPr>
            </a:lvl1pPr>
            <a:lvl2pPr marL="914400" marR="0" lvl="1"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2pPr>
            <a:lvl3pPr marL="1371600" marR="0" lvl="2"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3pPr>
            <a:lvl4pPr marL="1828800" marR="0" lvl="3"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4pPr>
            <a:lvl5pPr marL="2286000" marR="0" lvl="4"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5pPr>
            <a:lvl6pPr marL="2743200" marR="0" lvl="5"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6pPr>
            <a:lvl7pPr marL="3200400" marR="0" lvl="6"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7pPr>
            <a:lvl8pPr marL="3657600" marR="0" lvl="7"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8pPr>
            <a:lvl9pPr marL="4114800" marR="0" lvl="8"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9pPr>
          </a:lstStyle>
          <a:p>
            <a:endParaRPr/>
          </a:p>
        </p:txBody>
      </p:sp>
      <p:sp>
        <p:nvSpPr>
          <p:cNvPr id="24" name="Google Shape;24;g31b75ad4c98_0_9"/>
          <p:cNvSpPr txBox="1">
            <a:spLocks noGrp="1"/>
          </p:cNvSpPr>
          <p:nvPr>
            <p:ph type="sldNum" idx="12"/>
          </p:nvPr>
        </p:nvSpPr>
        <p:spPr>
          <a:xfrm>
            <a:off x="8320058" y="4590005"/>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
              <a:t>‹#›</a:t>
            </a:fld>
            <a:endParaRPr/>
          </a:p>
        </p:txBody>
      </p:sp>
      <p:pic>
        <p:nvPicPr>
          <p:cNvPr id="2" name="Graphic 1">
            <a:extLst>
              <a:ext uri="{FF2B5EF4-FFF2-40B4-BE49-F238E27FC236}">
                <a16:creationId xmlns:a16="http://schemas.microsoft.com/office/drawing/2014/main" id="{2EC02C3B-C8FE-288A-42D2-30A78BB02DF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1700" y="4478744"/>
            <a:ext cx="978681" cy="599442"/>
          </a:xfrm>
          <a:prstGeom prst="rect">
            <a:avLst/>
          </a:prstGeom>
        </p:spPr>
      </p:pic>
    </p:spTree>
    <p:extLst>
      <p:ext uri="{BB962C8B-B14F-4D97-AF65-F5344CB8AC3E}">
        <p14:creationId xmlns:p14="http://schemas.microsoft.com/office/powerpoint/2010/main" val="2999669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blipFill dpi="0" rotWithShape="1">
          <a:blip r:embed="rId2">
            <a:lum/>
          </a:blip>
          <a:srcRect/>
          <a:stretch>
            <a:fillRect/>
          </a:stretch>
        </a:blipFill>
        <a:effectLst/>
      </p:bgPr>
    </p:bg>
    <p:spTree>
      <p:nvGrpSpPr>
        <p:cNvPr id="1" name="Shape 25"/>
        <p:cNvGrpSpPr/>
        <p:nvPr/>
      </p:nvGrpSpPr>
      <p:grpSpPr>
        <a:xfrm>
          <a:off x="0" y="0"/>
          <a:ext cx="0" cy="0"/>
          <a:chOff x="0" y="0"/>
          <a:chExt cx="0" cy="0"/>
        </a:xfrm>
      </p:grpSpPr>
      <p:sp>
        <p:nvSpPr>
          <p:cNvPr id="4" name="Rectangle 3">
            <a:extLst>
              <a:ext uri="{FF2B5EF4-FFF2-40B4-BE49-F238E27FC236}">
                <a16:creationId xmlns:a16="http://schemas.microsoft.com/office/drawing/2014/main" id="{D6263423-3901-84DC-8CC8-34FC46A9843A}"/>
              </a:ext>
            </a:extLst>
          </p:cNvPr>
          <p:cNvSpPr/>
          <p:nvPr userDrawn="1"/>
        </p:nvSpPr>
        <p:spPr>
          <a:xfrm>
            <a:off x="0" y="0"/>
            <a:ext cx="9144000" cy="44458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Google Shape;26;p1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11"/>
          <p:cNvSpPr txBox="1">
            <a:spLocks noGrp="1"/>
          </p:cNvSpPr>
          <p:nvPr>
            <p:ph type="body" idx="1"/>
          </p:nvPr>
        </p:nvSpPr>
        <p:spPr>
          <a:xfrm>
            <a:off x="311700" y="1152475"/>
            <a:ext cx="3999900" cy="3217726"/>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8" name="Google Shape;28;p11"/>
          <p:cNvSpPr txBox="1">
            <a:spLocks noGrp="1"/>
          </p:cNvSpPr>
          <p:nvPr>
            <p:ph type="body" idx="2"/>
          </p:nvPr>
        </p:nvSpPr>
        <p:spPr>
          <a:xfrm>
            <a:off x="4832400" y="1152475"/>
            <a:ext cx="3999900" cy="3217726"/>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9" name="Google Shape;29;p11"/>
          <p:cNvSpPr txBox="1">
            <a:spLocks noGrp="1"/>
          </p:cNvSpPr>
          <p:nvPr>
            <p:ph type="sldNum" idx="12"/>
          </p:nvPr>
        </p:nvSpPr>
        <p:spPr>
          <a:xfrm>
            <a:off x="8320058" y="4590005"/>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
              <a:t>‹#›</a:t>
            </a:fld>
            <a:endParaRPr/>
          </a:p>
        </p:txBody>
      </p:sp>
      <p:pic>
        <p:nvPicPr>
          <p:cNvPr id="2" name="Graphic 1">
            <a:extLst>
              <a:ext uri="{FF2B5EF4-FFF2-40B4-BE49-F238E27FC236}">
                <a16:creationId xmlns:a16="http://schemas.microsoft.com/office/drawing/2014/main" id="{E88FF936-8896-63AF-E7D8-480370706DD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1700" y="4478744"/>
            <a:ext cx="978681" cy="599442"/>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reserve="1">
  <p:cSld name="1_Title and Two Columns">
    <p:bg>
      <p:bgPr>
        <a:blipFill dpi="0" rotWithShape="1">
          <a:blip r:embed="rId2">
            <a:lum/>
          </a:blip>
          <a:srcRect/>
          <a:stretch>
            <a:fillRect/>
          </a:stretch>
        </a:blipFill>
        <a:effectLst/>
      </p:bgPr>
    </p:bg>
    <p:spTree>
      <p:nvGrpSpPr>
        <p:cNvPr id="1" name="Shape 25"/>
        <p:cNvGrpSpPr/>
        <p:nvPr/>
      </p:nvGrpSpPr>
      <p:grpSpPr>
        <a:xfrm>
          <a:off x="0" y="0"/>
          <a:ext cx="0" cy="0"/>
          <a:chOff x="0" y="0"/>
          <a:chExt cx="0" cy="0"/>
        </a:xfrm>
      </p:grpSpPr>
      <p:sp>
        <p:nvSpPr>
          <p:cNvPr id="4" name="Rectangle 3">
            <a:extLst>
              <a:ext uri="{FF2B5EF4-FFF2-40B4-BE49-F238E27FC236}">
                <a16:creationId xmlns:a16="http://schemas.microsoft.com/office/drawing/2014/main" id="{D6263423-3901-84DC-8CC8-34FC46A9843A}"/>
              </a:ext>
            </a:extLst>
          </p:cNvPr>
          <p:cNvSpPr/>
          <p:nvPr userDrawn="1"/>
        </p:nvSpPr>
        <p:spPr>
          <a:xfrm>
            <a:off x="0" y="0"/>
            <a:ext cx="9144000" cy="44458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Google Shape;26;p1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11"/>
          <p:cNvSpPr txBox="1">
            <a:spLocks noGrp="1"/>
          </p:cNvSpPr>
          <p:nvPr>
            <p:ph type="body" idx="1"/>
          </p:nvPr>
        </p:nvSpPr>
        <p:spPr>
          <a:xfrm>
            <a:off x="311700" y="1152475"/>
            <a:ext cx="3999900" cy="3217726"/>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8" name="Google Shape;28;p11"/>
          <p:cNvSpPr txBox="1">
            <a:spLocks noGrp="1"/>
          </p:cNvSpPr>
          <p:nvPr>
            <p:ph type="body" idx="2"/>
          </p:nvPr>
        </p:nvSpPr>
        <p:spPr>
          <a:xfrm>
            <a:off x="4832400" y="1152475"/>
            <a:ext cx="3999900" cy="3217726"/>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9" name="Google Shape;29;p11"/>
          <p:cNvSpPr txBox="1">
            <a:spLocks noGrp="1"/>
          </p:cNvSpPr>
          <p:nvPr>
            <p:ph type="sldNum" idx="12"/>
          </p:nvPr>
        </p:nvSpPr>
        <p:spPr>
          <a:xfrm>
            <a:off x="8320058" y="4590005"/>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
              <a:t>‹#›</a:t>
            </a:fld>
            <a:endParaRPr/>
          </a:p>
        </p:txBody>
      </p:sp>
      <p:pic>
        <p:nvPicPr>
          <p:cNvPr id="2" name="Graphic 1">
            <a:extLst>
              <a:ext uri="{FF2B5EF4-FFF2-40B4-BE49-F238E27FC236}">
                <a16:creationId xmlns:a16="http://schemas.microsoft.com/office/drawing/2014/main" id="{E88FF936-8896-63AF-E7D8-480370706DD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1700" y="4478744"/>
            <a:ext cx="978681" cy="599442"/>
          </a:xfrm>
          <a:prstGeom prst="rect">
            <a:avLst/>
          </a:prstGeom>
        </p:spPr>
      </p:pic>
    </p:spTree>
    <p:extLst>
      <p:ext uri="{BB962C8B-B14F-4D97-AF65-F5344CB8AC3E}">
        <p14:creationId xmlns:p14="http://schemas.microsoft.com/office/powerpoint/2010/main" val="4115469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85750" y="257175"/>
            <a:ext cx="8572500" cy="332399"/>
          </a:xfrm>
          <a:prstGeom prst="rect">
            <a:avLst/>
          </a:prstGeom>
        </p:spPr>
        <p:txBody>
          <a:bodyPr wrap="square" lIns="0" tIns="0" rIns="0" bIns="0">
            <a:spAutoFit/>
          </a:bodyPr>
          <a:lstStyle>
            <a:lvl1pPr>
              <a:defRPr sz="2400">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3374663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9">
            <a:lum/>
          </a:blip>
          <a:srcRect/>
          <a:stretch>
            <a:fillRect/>
          </a:stretch>
        </a:blipFill>
        <a:effectLst/>
      </p:bgPr>
    </p:bg>
    <p:spTree>
      <p:nvGrpSpPr>
        <p:cNvPr id="1" name="Shape 5"/>
        <p:cNvGrpSpPr/>
        <p:nvPr/>
      </p:nvGrpSpPr>
      <p:grpSpPr>
        <a:xfrm>
          <a:off x="0" y="0"/>
          <a:ext cx="0" cy="0"/>
          <a:chOff x="0" y="0"/>
          <a:chExt cx="0" cy="0"/>
        </a:xfrm>
      </p:grpSpPr>
      <p:sp>
        <p:nvSpPr>
          <p:cNvPr id="6" name="Google Shape;6;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9pPr>
          </a:lstStyle>
          <a:p>
            <a:endParaRPr/>
          </a:p>
        </p:txBody>
      </p:sp>
      <p:sp>
        <p:nvSpPr>
          <p:cNvPr id="7" name="Google Shape;7;p7"/>
          <p:cNvSpPr txBox="1">
            <a:spLocks noGrp="1"/>
          </p:cNvSpPr>
          <p:nvPr>
            <p:ph type="body" idx="1"/>
          </p:nvPr>
        </p:nvSpPr>
        <p:spPr>
          <a:xfrm>
            <a:off x="311700" y="1152475"/>
            <a:ext cx="8520600" cy="31287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1"/>
              </a:buClr>
              <a:buSzPts val="1800"/>
              <a:buFont typeface="Avenir"/>
              <a:buChar char="●"/>
              <a:defRPr sz="1800" b="0" i="0" u="none" strike="noStrike" cap="none">
                <a:solidFill>
                  <a:schemeClr val="dk1"/>
                </a:solidFill>
                <a:latin typeface="Avenir"/>
                <a:ea typeface="Avenir"/>
                <a:cs typeface="Avenir"/>
                <a:sym typeface="Avenir"/>
              </a:defRPr>
            </a:lvl1pPr>
            <a:lvl2pPr marL="914400" marR="0" lvl="1"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2pPr>
            <a:lvl3pPr marL="1371600" marR="0" lvl="2"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3pPr>
            <a:lvl4pPr marL="1828800" marR="0" lvl="3"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4pPr>
            <a:lvl5pPr marL="2286000" marR="0" lvl="4"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5pPr>
            <a:lvl6pPr marL="2743200" marR="0" lvl="5"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6pPr>
            <a:lvl7pPr marL="3200400" marR="0" lvl="6"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7pPr>
            <a:lvl8pPr marL="3657600" marR="0" lvl="7"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8pPr>
            <a:lvl9pPr marL="4114800" marR="0" lvl="8"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9pPr>
          </a:lstStyle>
          <a:p>
            <a:endParaRPr/>
          </a:p>
        </p:txBody>
      </p:sp>
      <p:sp>
        <p:nvSpPr>
          <p:cNvPr id="8" name="Google Shape;8;p7"/>
          <p:cNvSpPr txBox="1">
            <a:spLocks noGrp="1"/>
          </p:cNvSpPr>
          <p:nvPr>
            <p:ph type="sldNum" idx="12"/>
          </p:nvPr>
        </p:nvSpPr>
        <p:spPr>
          <a:xfrm>
            <a:off x="8320058" y="4590005"/>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1pPr>
            <a:lvl2pPr marL="0" marR="0" lvl="1"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2pPr>
            <a:lvl3pPr marL="0" marR="0" lvl="2"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3pPr>
            <a:lvl4pPr marL="0" marR="0" lvl="3"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4pPr>
            <a:lvl5pPr marL="0" marR="0" lvl="4"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5pPr>
            <a:lvl6pPr marL="0" marR="0" lvl="5"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6pPr>
            <a:lvl7pPr marL="0" marR="0" lvl="6"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7pPr>
            <a:lvl8pPr marL="0" marR="0" lvl="7"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8pPr>
            <a:lvl9pPr marL="0" marR="0" lvl="8"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6" r:id="rId4"/>
    <p:sldLayoutId id="2147483653"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29.emf"/><Relationship Id="rId4" Type="http://schemas.openxmlformats.org/officeDocument/2006/relationships/image" Target="../media/image28.emf"/></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Google Shape;38;p1"/>
          <p:cNvSpPr txBox="1">
            <a:spLocks noGrp="1"/>
          </p:cNvSpPr>
          <p:nvPr>
            <p:ph type="ctrTitle"/>
          </p:nvPr>
        </p:nvSpPr>
        <p:spPr>
          <a:xfrm>
            <a:off x="609000" y="2319618"/>
            <a:ext cx="7926000" cy="1330157"/>
          </a:xfrm>
          <a:prstGeom prst="rect">
            <a:avLst/>
          </a:prstGeom>
        </p:spPr>
        <p:txBody>
          <a:bodyPr spcFirstLastPara="1" wrap="square" lIns="91425" tIns="91425" rIns="91425" bIns="91425" anchor="t" anchorCtr="0">
            <a:normAutofit fontScale="90000"/>
          </a:bodyPr>
          <a:lstStyle/>
          <a:p>
            <a:r>
              <a:rPr lang="en-US"/>
              <a:t>From Fragmented AI to End-to-End Radiology Reports</a:t>
            </a:r>
            <a:br>
              <a:rPr lang="en-US"/>
            </a:br>
            <a:endParaRPr/>
          </a:p>
        </p:txBody>
      </p:sp>
      <p:sp>
        <p:nvSpPr>
          <p:cNvPr id="39" name="Google Shape;39;p1"/>
          <p:cNvSpPr txBox="1">
            <a:spLocks noGrp="1"/>
          </p:cNvSpPr>
          <p:nvPr>
            <p:ph type="subTitle" idx="1"/>
          </p:nvPr>
        </p:nvSpPr>
        <p:spPr>
          <a:xfrm>
            <a:off x="609000" y="3649625"/>
            <a:ext cx="7926000" cy="792600"/>
          </a:xfrm>
          <a:prstGeom prst="rect">
            <a:avLst/>
          </a:prstGeom>
        </p:spPr>
        <p:txBody>
          <a:bodyPr spcFirstLastPara="1" wrap="square" lIns="91425" tIns="91425" rIns="91425" bIns="91425" anchor="t" anchorCtr="0">
            <a:normAutofit/>
          </a:bodyPr>
          <a:lstStyle/>
          <a:p>
            <a:pPr marL="0" lvl="0" indent="0"/>
            <a:r>
              <a:rPr lang="en-US"/>
              <a:t>Scalable Clinical LLMs with </a:t>
            </a:r>
            <a:r>
              <a:rPr lang="en-US" err="1"/>
              <a:t>TorchTitan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80C8B-6436-F921-AD0E-03A26C2D4FF7}"/>
              </a:ext>
            </a:extLst>
          </p:cNvPr>
          <p:cNvSpPr>
            <a:spLocks noGrp="1"/>
          </p:cNvSpPr>
          <p:nvPr>
            <p:ph type="ctrTitle"/>
          </p:nvPr>
        </p:nvSpPr>
        <p:spPr/>
        <p:txBody>
          <a:bodyPr>
            <a:normAutofit/>
          </a:bodyPr>
          <a:lstStyle/>
          <a:p>
            <a:r>
              <a:rPr lang="en-US"/>
              <a:t>Introducing ARIES</a:t>
            </a:r>
            <a:br>
              <a:rPr lang="en-US"/>
            </a:br>
            <a:r>
              <a:rPr lang="en-US" sz="1600"/>
              <a:t>A home-grown LLM for radiology</a:t>
            </a:r>
          </a:p>
        </p:txBody>
      </p:sp>
    </p:spTree>
    <p:extLst>
      <p:ext uri="{BB962C8B-B14F-4D97-AF65-F5344CB8AC3E}">
        <p14:creationId xmlns:p14="http://schemas.microsoft.com/office/powerpoint/2010/main" val="2297711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BBFD8-C5A4-D4A8-E9BD-66B403003421}"/>
              </a:ext>
            </a:extLst>
          </p:cNvPr>
          <p:cNvSpPr>
            <a:spLocks noGrp="1"/>
          </p:cNvSpPr>
          <p:nvPr>
            <p:ph type="title"/>
          </p:nvPr>
        </p:nvSpPr>
        <p:spPr/>
        <p:txBody>
          <a:bodyPr>
            <a:normAutofit fontScale="90000"/>
          </a:bodyPr>
          <a:lstStyle/>
          <a:p>
            <a:r>
              <a:rPr lang="en-US"/>
              <a:t>What is ARIES?</a:t>
            </a:r>
          </a:p>
        </p:txBody>
      </p:sp>
      <p:pic>
        <p:nvPicPr>
          <p:cNvPr id="5" name="Picture 4" descr="A diagram of a diagram of a diagram&#10;&#10;AI-generated content may be incorrect.">
            <a:extLst>
              <a:ext uri="{FF2B5EF4-FFF2-40B4-BE49-F238E27FC236}">
                <a16:creationId xmlns:a16="http://schemas.microsoft.com/office/drawing/2014/main" id="{9EFFF290-9176-532E-9D3D-20D788B1C1D6}"/>
              </a:ext>
            </a:extLst>
          </p:cNvPr>
          <p:cNvPicPr>
            <a:picLocks noChangeAspect="1"/>
          </p:cNvPicPr>
          <p:nvPr/>
        </p:nvPicPr>
        <p:blipFill>
          <a:blip r:embed="rId3"/>
          <a:stretch>
            <a:fillRect/>
          </a:stretch>
        </p:blipFill>
        <p:spPr>
          <a:xfrm>
            <a:off x="470325" y="1285875"/>
            <a:ext cx="4196356" cy="2844511"/>
          </a:xfrm>
          <a:prstGeom prst="rect">
            <a:avLst/>
          </a:prstGeom>
        </p:spPr>
      </p:pic>
      <p:grpSp>
        <p:nvGrpSpPr>
          <p:cNvPr id="11" name="Group 10">
            <a:extLst>
              <a:ext uri="{FF2B5EF4-FFF2-40B4-BE49-F238E27FC236}">
                <a16:creationId xmlns:a16="http://schemas.microsoft.com/office/drawing/2014/main" id="{6574E4E3-629F-7A0E-76E5-D84F30891BD8}"/>
              </a:ext>
            </a:extLst>
          </p:cNvPr>
          <p:cNvGrpSpPr/>
          <p:nvPr/>
        </p:nvGrpSpPr>
        <p:grpSpPr>
          <a:xfrm>
            <a:off x="5500687" y="1480705"/>
            <a:ext cx="2743200" cy="584775"/>
            <a:chOff x="5104534" y="1240415"/>
            <a:chExt cx="2743200" cy="584775"/>
          </a:xfrm>
        </p:grpSpPr>
        <p:sp>
          <p:nvSpPr>
            <p:cNvPr id="8" name="Rectangle 7">
              <a:extLst>
                <a:ext uri="{FF2B5EF4-FFF2-40B4-BE49-F238E27FC236}">
                  <a16:creationId xmlns:a16="http://schemas.microsoft.com/office/drawing/2014/main" id="{CFF8D977-28AC-5292-DA4C-1B558F73F9DF}"/>
                </a:ext>
              </a:extLst>
            </p:cNvPr>
            <p:cNvSpPr/>
            <p:nvPr/>
          </p:nvSpPr>
          <p:spPr>
            <a:xfrm>
              <a:off x="5104534" y="1285874"/>
              <a:ext cx="32471" cy="480579"/>
            </a:xfrm>
            <a:prstGeom prst="rect">
              <a:avLst/>
            </a:prstGeom>
            <a:solidFill>
              <a:srgbClr val="F21F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870C75A-63F0-BBD3-9706-0FC26F51565B}"/>
                </a:ext>
              </a:extLst>
            </p:cNvPr>
            <p:cNvSpPr txBox="1"/>
            <p:nvPr/>
          </p:nvSpPr>
          <p:spPr>
            <a:xfrm>
              <a:off x="5104534" y="1240415"/>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1B</a:t>
              </a:r>
            </a:p>
            <a:p>
              <a:r>
                <a:rPr lang="en-US" sz="1200">
                  <a:solidFill>
                    <a:schemeClr val="bg1">
                      <a:lumMod val="76000"/>
                    </a:schemeClr>
                  </a:solidFill>
                </a:rPr>
                <a:t>Parameters</a:t>
              </a:r>
            </a:p>
          </p:txBody>
        </p:sp>
      </p:grpSp>
      <p:grpSp>
        <p:nvGrpSpPr>
          <p:cNvPr id="15" name="Group 14">
            <a:extLst>
              <a:ext uri="{FF2B5EF4-FFF2-40B4-BE49-F238E27FC236}">
                <a16:creationId xmlns:a16="http://schemas.microsoft.com/office/drawing/2014/main" id="{6FC92F91-3B46-BECD-3571-F5FAE954E911}"/>
              </a:ext>
            </a:extLst>
          </p:cNvPr>
          <p:cNvGrpSpPr/>
          <p:nvPr/>
        </p:nvGrpSpPr>
        <p:grpSpPr>
          <a:xfrm>
            <a:off x="5500687" y="2227551"/>
            <a:ext cx="2743200" cy="584775"/>
            <a:chOff x="5104534" y="1240415"/>
            <a:chExt cx="2743200" cy="584775"/>
          </a:xfrm>
        </p:grpSpPr>
        <p:sp>
          <p:nvSpPr>
            <p:cNvPr id="16" name="Rectangle 15">
              <a:extLst>
                <a:ext uri="{FF2B5EF4-FFF2-40B4-BE49-F238E27FC236}">
                  <a16:creationId xmlns:a16="http://schemas.microsoft.com/office/drawing/2014/main" id="{D46197FA-DBD4-08C1-97B7-A9F07A878AE2}"/>
                </a:ext>
              </a:extLst>
            </p:cNvPr>
            <p:cNvSpPr/>
            <p:nvPr/>
          </p:nvSpPr>
          <p:spPr>
            <a:xfrm>
              <a:off x="5104534" y="1285874"/>
              <a:ext cx="32471" cy="480579"/>
            </a:xfrm>
            <a:prstGeom prst="rect">
              <a:avLst/>
            </a:prstGeom>
            <a:solidFill>
              <a:srgbClr val="F21F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A3FD94A-B1DC-AF71-356B-6B99FAF8419B}"/>
                </a:ext>
              </a:extLst>
            </p:cNvPr>
            <p:cNvSpPr txBox="1"/>
            <p:nvPr/>
          </p:nvSpPr>
          <p:spPr>
            <a:xfrm>
              <a:off x="5104534" y="1240415"/>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32 H100s</a:t>
              </a:r>
            </a:p>
            <a:p>
              <a:r>
                <a:rPr lang="en-US" sz="1200">
                  <a:solidFill>
                    <a:schemeClr val="bg1">
                      <a:lumMod val="76000"/>
                    </a:schemeClr>
                  </a:solidFill>
                </a:rPr>
                <a:t>Used to train</a:t>
              </a:r>
            </a:p>
          </p:txBody>
        </p:sp>
      </p:grpSp>
      <p:grpSp>
        <p:nvGrpSpPr>
          <p:cNvPr id="18" name="Group 17">
            <a:extLst>
              <a:ext uri="{FF2B5EF4-FFF2-40B4-BE49-F238E27FC236}">
                <a16:creationId xmlns:a16="http://schemas.microsoft.com/office/drawing/2014/main" id="{811FD884-D88E-EB92-B0FA-2DE83B210DA7}"/>
              </a:ext>
            </a:extLst>
          </p:cNvPr>
          <p:cNvGrpSpPr/>
          <p:nvPr/>
        </p:nvGrpSpPr>
        <p:grpSpPr>
          <a:xfrm>
            <a:off x="5500687" y="3039340"/>
            <a:ext cx="2743200" cy="584775"/>
            <a:chOff x="5104534" y="1240415"/>
            <a:chExt cx="2743200" cy="584775"/>
          </a:xfrm>
        </p:grpSpPr>
        <p:sp>
          <p:nvSpPr>
            <p:cNvPr id="19" name="Rectangle 18">
              <a:extLst>
                <a:ext uri="{FF2B5EF4-FFF2-40B4-BE49-F238E27FC236}">
                  <a16:creationId xmlns:a16="http://schemas.microsoft.com/office/drawing/2014/main" id="{A683B215-C729-03E7-F9A6-979D896A7EC4}"/>
                </a:ext>
              </a:extLst>
            </p:cNvPr>
            <p:cNvSpPr/>
            <p:nvPr/>
          </p:nvSpPr>
          <p:spPr>
            <a:xfrm>
              <a:off x="5104534" y="1285874"/>
              <a:ext cx="32471" cy="480579"/>
            </a:xfrm>
            <a:prstGeom prst="rect">
              <a:avLst/>
            </a:prstGeom>
            <a:solidFill>
              <a:srgbClr val="F21F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535394A-7105-DA54-9DD2-695766F0DF07}"/>
                </a:ext>
              </a:extLst>
            </p:cNvPr>
            <p:cNvSpPr txBox="1"/>
            <p:nvPr/>
          </p:nvSpPr>
          <p:spPr>
            <a:xfrm>
              <a:off x="5104534" y="1240415"/>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Days to Weeks</a:t>
              </a:r>
              <a:endParaRPr lang="en-US"/>
            </a:p>
            <a:p>
              <a:r>
                <a:rPr lang="en-US" sz="1200">
                  <a:solidFill>
                    <a:schemeClr val="bg1">
                      <a:lumMod val="76000"/>
                    </a:schemeClr>
                  </a:solidFill>
                </a:rPr>
                <a:t>Time to train</a:t>
              </a:r>
              <a:endParaRPr lang="en-US">
                <a:solidFill>
                  <a:schemeClr val="bg1">
                    <a:lumMod val="76000"/>
                  </a:schemeClr>
                </a:solidFill>
              </a:endParaRPr>
            </a:p>
          </p:txBody>
        </p:sp>
      </p:grpSp>
    </p:spTree>
    <p:extLst>
      <p:ext uri="{BB962C8B-B14F-4D97-AF65-F5344CB8AC3E}">
        <p14:creationId xmlns:p14="http://schemas.microsoft.com/office/powerpoint/2010/main" val="3812079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91DCC-44C8-6BC0-3018-CE11447D4474}"/>
              </a:ext>
            </a:extLst>
          </p:cNvPr>
          <p:cNvSpPr>
            <a:spLocks noGrp="1"/>
          </p:cNvSpPr>
          <p:nvPr>
            <p:ph type="title"/>
          </p:nvPr>
        </p:nvSpPr>
        <p:spPr/>
        <p:txBody>
          <a:bodyPr>
            <a:normAutofit fontScale="90000"/>
          </a:bodyPr>
          <a:lstStyle/>
          <a:p>
            <a:r>
              <a:rPr lang="en-US"/>
              <a:t>Demo</a:t>
            </a:r>
          </a:p>
        </p:txBody>
      </p:sp>
      <p:pic>
        <p:nvPicPr>
          <p:cNvPr id="3" name="Picture 2" descr="A screenshot of a computer&#10;&#10;AI-generated content may be incorrect.">
            <a:extLst>
              <a:ext uri="{FF2B5EF4-FFF2-40B4-BE49-F238E27FC236}">
                <a16:creationId xmlns:a16="http://schemas.microsoft.com/office/drawing/2014/main" id="{9EC488B0-20F5-93B9-7375-94518E9CCBBB}"/>
              </a:ext>
            </a:extLst>
          </p:cNvPr>
          <p:cNvPicPr>
            <a:picLocks noChangeAspect="1"/>
          </p:cNvPicPr>
          <p:nvPr/>
        </p:nvPicPr>
        <p:blipFill>
          <a:blip r:embed="rId3"/>
          <a:stretch>
            <a:fillRect/>
          </a:stretch>
        </p:blipFill>
        <p:spPr>
          <a:xfrm>
            <a:off x="824696" y="1018187"/>
            <a:ext cx="7494606" cy="3230107"/>
          </a:xfrm>
          <a:prstGeom prst="rect">
            <a:avLst/>
          </a:prstGeom>
        </p:spPr>
      </p:pic>
      <p:pic>
        <p:nvPicPr>
          <p:cNvPr id="4" name="Picture 3" descr="A screenshot of a computer&#10;&#10;AI-generated content may be incorrect.">
            <a:extLst>
              <a:ext uri="{FF2B5EF4-FFF2-40B4-BE49-F238E27FC236}">
                <a16:creationId xmlns:a16="http://schemas.microsoft.com/office/drawing/2014/main" id="{83A1ECF0-7982-BB94-B081-37B25B098F15}"/>
              </a:ext>
            </a:extLst>
          </p:cNvPr>
          <p:cNvPicPr>
            <a:picLocks noChangeAspect="1"/>
          </p:cNvPicPr>
          <p:nvPr/>
        </p:nvPicPr>
        <p:blipFill>
          <a:blip r:embed="rId4"/>
          <a:stretch>
            <a:fillRect/>
          </a:stretch>
        </p:blipFill>
        <p:spPr>
          <a:xfrm>
            <a:off x="824696" y="1018187"/>
            <a:ext cx="7494609" cy="3230108"/>
          </a:xfrm>
          <a:prstGeom prst="rect">
            <a:avLst/>
          </a:prstGeom>
        </p:spPr>
      </p:pic>
      <p:pic>
        <p:nvPicPr>
          <p:cNvPr id="9" name="Picture 8" descr="A screenshot of a computer&#10;&#10;AI-generated content may be incorrect.">
            <a:extLst>
              <a:ext uri="{FF2B5EF4-FFF2-40B4-BE49-F238E27FC236}">
                <a16:creationId xmlns:a16="http://schemas.microsoft.com/office/drawing/2014/main" id="{9148D7EF-57CF-78C3-87F8-C96B39C05209}"/>
              </a:ext>
            </a:extLst>
          </p:cNvPr>
          <p:cNvPicPr>
            <a:picLocks noChangeAspect="1"/>
          </p:cNvPicPr>
          <p:nvPr/>
        </p:nvPicPr>
        <p:blipFill>
          <a:blip r:embed="rId5"/>
          <a:stretch>
            <a:fillRect/>
          </a:stretch>
        </p:blipFill>
        <p:spPr>
          <a:xfrm>
            <a:off x="824696" y="1018187"/>
            <a:ext cx="7494608" cy="3230108"/>
          </a:xfrm>
          <a:prstGeom prst="rect">
            <a:avLst/>
          </a:prstGeom>
        </p:spPr>
      </p:pic>
      <p:pic>
        <p:nvPicPr>
          <p:cNvPr id="10" name="Picture 9" descr="A screenshot of a computer">
            <a:extLst>
              <a:ext uri="{FF2B5EF4-FFF2-40B4-BE49-F238E27FC236}">
                <a16:creationId xmlns:a16="http://schemas.microsoft.com/office/drawing/2014/main" id="{B82967B4-7C91-5B13-EB54-C29851C8B7AC}"/>
              </a:ext>
            </a:extLst>
          </p:cNvPr>
          <p:cNvPicPr>
            <a:picLocks noChangeAspect="1"/>
          </p:cNvPicPr>
          <p:nvPr/>
        </p:nvPicPr>
        <p:blipFill>
          <a:blip r:embed="rId6"/>
          <a:stretch>
            <a:fillRect/>
          </a:stretch>
        </p:blipFill>
        <p:spPr>
          <a:xfrm>
            <a:off x="824696" y="1018187"/>
            <a:ext cx="7494609" cy="3230108"/>
          </a:xfrm>
          <a:prstGeom prst="rect">
            <a:avLst/>
          </a:prstGeom>
        </p:spPr>
      </p:pic>
    </p:spTree>
    <p:extLst>
      <p:ext uri="{BB962C8B-B14F-4D97-AF65-F5344CB8AC3E}">
        <p14:creationId xmlns:p14="http://schemas.microsoft.com/office/powerpoint/2010/main" val="225525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434DE-65B4-57C7-9DD7-8CB5E7E73014}"/>
              </a:ext>
            </a:extLst>
          </p:cNvPr>
          <p:cNvSpPr>
            <a:spLocks noGrp="1"/>
          </p:cNvSpPr>
          <p:nvPr>
            <p:ph type="title"/>
          </p:nvPr>
        </p:nvSpPr>
        <p:spPr/>
        <p:txBody>
          <a:bodyPr>
            <a:normAutofit fontScale="90000"/>
          </a:bodyPr>
          <a:lstStyle/>
          <a:p>
            <a:r>
              <a:rPr lang="en-US"/>
              <a:t>Does it Work?</a:t>
            </a:r>
          </a:p>
        </p:txBody>
      </p:sp>
      <p:grpSp>
        <p:nvGrpSpPr>
          <p:cNvPr id="9" name="Group 8">
            <a:extLst>
              <a:ext uri="{FF2B5EF4-FFF2-40B4-BE49-F238E27FC236}">
                <a16:creationId xmlns:a16="http://schemas.microsoft.com/office/drawing/2014/main" id="{FD962E65-7953-6363-DFFF-F600995C3053}"/>
              </a:ext>
            </a:extLst>
          </p:cNvPr>
          <p:cNvGrpSpPr/>
          <p:nvPr/>
        </p:nvGrpSpPr>
        <p:grpSpPr>
          <a:xfrm>
            <a:off x="5241450" y="1197901"/>
            <a:ext cx="2743200" cy="584775"/>
            <a:chOff x="5104534" y="1240415"/>
            <a:chExt cx="2743200" cy="584775"/>
          </a:xfrm>
        </p:grpSpPr>
        <p:sp>
          <p:nvSpPr>
            <p:cNvPr id="7" name="Rectangle 6">
              <a:extLst>
                <a:ext uri="{FF2B5EF4-FFF2-40B4-BE49-F238E27FC236}">
                  <a16:creationId xmlns:a16="http://schemas.microsoft.com/office/drawing/2014/main" id="{7F38D4CC-0D7B-9CA8-77A5-30626991CB5E}"/>
                </a:ext>
              </a:extLst>
            </p:cNvPr>
            <p:cNvSpPr/>
            <p:nvPr/>
          </p:nvSpPr>
          <p:spPr>
            <a:xfrm>
              <a:off x="5104534" y="1285874"/>
              <a:ext cx="32471" cy="480579"/>
            </a:xfrm>
            <a:prstGeom prst="rect">
              <a:avLst/>
            </a:prstGeom>
            <a:solidFill>
              <a:srgbClr val="F21F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4E96EF2-B7BC-6E29-2993-9E75203528A5}"/>
                </a:ext>
              </a:extLst>
            </p:cNvPr>
            <p:cNvSpPr txBox="1"/>
            <p:nvPr/>
          </p:nvSpPr>
          <p:spPr>
            <a:xfrm>
              <a:off x="5104534" y="1240415"/>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80%</a:t>
              </a:r>
            </a:p>
            <a:p>
              <a:r>
                <a:rPr lang="en-US" sz="1200">
                  <a:solidFill>
                    <a:schemeClr val="bg1">
                      <a:lumMod val="76000"/>
                    </a:schemeClr>
                  </a:solidFill>
                </a:rPr>
                <a:t>Efficiency Gains, up to, in a later test</a:t>
              </a:r>
            </a:p>
          </p:txBody>
        </p:sp>
      </p:grpSp>
      <p:grpSp>
        <p:nvGrpSpPr>
          <p:cNvPr id="13" name="Group 12">
            <a:extLst>
              <a:ext uri="{FF2B5EF4-FFF2-40B4-BE49-F238E27FC236}">
                <a16:creationId xmlns:a16="http://schemas.microsoft.com/office/drawing/2014/main" id="{2408AD3B-53FC-C894-825F-3D625F39A137}"/>
              </a:ext>
            </a:extLst>
          </p:cNvPr>
          <p:cNvGrpSpPr/>
          <p:nvPr/>
        </p:nvGrpSpPr>
        <p:grpSpPr>
          <a:xfrm>
            <a:off x="5240664" y="2116229"/>
            <a:ext cx="2743200" cy="584775"/>
            <a:chOff x="5104534" y="1240415"/>
            <a:chExt cx="2743200" cy="584775"/>
          </a:xfrm>
        </p:grpSpPr>
        <p:sp>
          <p:nvSpPr>
            <p:cNvPr id="11" name="Rectangle 10">
              <a:extLst>
                <a:ext uri="{FF2B5EF4-FFF2-40B4-BE49-F238E27FC236}">
                  <a16:creationId xmlns:a16="http://schemas.microsoft.com/office/drawing/2014/main" id="{3093C5B6-CE9F-7B12-1297-CF5C5B154FDC}"/>
                </a:ext>
              </a:extLst>
            </p:cNvPr>
            <p:cNvSpPr/>
            <p:nvPr/>
          </p:nvSpPr>
          <p:spPr>
            <a:xfrm>
              <a:off x="5104534" y="1285874"/>
              <a:ext cx="32471" cy="480579"/>
            </a:xfrm>
            <a:prstGeom prst="rect">
              <a:avLst/>
            </a:prstGeom>
            <a:solidFill>
              <a:srgbClr val="F21F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4969CF2-4054-AACC-44FD-70A81058C1D2}"/>
                </a:ext>
              </a:extLst>
            </p:cNvPr>
            <p:cNvSpPr txBox="1"/>
            <p:nvPr/>
          </p:nvSpPr>
          <p:spPr>
            <a:xfrm>
              <a:off x="5104534" y="1240415"/>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a:t>
              </a:r>
            </a:p>
            <a:p>
              <a:r>
                <a:rPr lang="en-US" sz="1200">
                  <a:solidFill>
                    <a:schemeClr val="bg1">
                      <a:lumMod val="76000"/>
                    </a:schemeClr>
                  </a:solidFill>
                </a:rPr>
                <a:t>Quality Equal</a:t>
              </a:r>
              <a:endParaRPr lang="en-US">
                <a:solidFill>
                  <a:schemeClr val="bg1">
                    <a:lumMod val="76000"/>
                  </a:schemeClr>
                </a:solidFill>
              </a:endParaRPr>
            </a:p>
          </p:txBody>
        </p:sp>
      </p:grpSp>
      <p:pic>
        <p:nvPicPr>
          <p:cNvPr id="14" name="Picture 13">
            <a:extLst>
              <a:ext uri="{FF2B5EF4-FFF2-40B4-BE49-F238E27FC236}">
                <a16:creationId xmlns:a16="http://schemas.microsoft.com/office/drawing/2014/main" id="{AA04F86C-ABFA-E7DA-85F9-B0AD99D8928C}"/>
              </a:ext>
            </a:extLst>
          </p:cNvPr>
          <p:cNvPicPr>
            <a:picLocks noChangeAspect="1"/>
          </p:cNvPicPr>
          <p:nvPr/>
        </p:nvPicPr>
        <p:blipFill>
          <a:blip r:embed="rId3"/>
          <a:stretch>
            <a:fillRect/>
          </a:stretch>
        </p:blipFill>
        <p:spPr>
          <a:xfrm>
            <a:off x="837414" y="928688"/>
            <a:ext cx="3197651" cy="2814785"/>
          </a:xfrm>
          <a:prstGeom prst="rect">
            <a:avLst/>
          </a:prstGeom>
        </p:spPr>
      </p:pic>
      <p:sp>
        <p:nvSpPr>
          <p:cNvPr id="16" name="TextBox 15">
            <a:extLst>
              <a:ext uri="{FF2B5EF4-FFF2-40B4-BE49-F238E27FC236}">
                <a16:creationId xmlns:a16="http://schemas.microsoft.com/office/drawing/2014/main" id="{1EE8A707-DD1C-2B41-9874-B8D6158B5F62}"/>
              </a:ext>
            </a:extLst>
          </p:cNvPr>
          <p:cNvSpPr txBox="1"/>
          <p:nvPr/>
        </p:nvSpPr>
        <p:spPr>
          <a:xfrm>
            <a:off x="930896" y="3944528"/>
            <a:ext cx="790084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solidFill>
                  <a:schemeClr val="bg1">
                    <a:lumMod val="76000"/>
                  </a:schemeClr>
                </a:solidFill>
              </a:rPr>
              <a:t>Figure: JAMA Network Open, June 2025, CC BY 4.0 — doi.org/10.1001/jamanetworkopen.2025.13921</a:t>
            </a:r>
            <a:endParaRPr lang="en-US"/>
          </a:p>
          <a:p>
            <a:r>
              <a:rPr lang="en-US" sz="1000">
                <a:solidFill>
                  <a:schemeClr val="bg1">
                    <a:lumMod val="76000"/>
                  </a:schemeClr>
                </a:solidFill>
              </a:rPr>
              <a:t>Addl Stats: nmventures.org/</a:t>
            </a:r>
            <a:r>
              <a:rPr lang="en-US" sz="1000" err="1">
                <a:solidFill>
                  <a:schemeClr val="bg1">
                    <a:lumMod val="76000"/>
                  </a:schemeClr>
                </a:solidFill>
              </a:rPr>
              <a:t>aries</a:t>
            </a:r>
            <a:endParaRPr lang="en-US">
              <a:solidFill>
                <a:schemeClr val="bg1">
                  <a:lumMod val="76000"/>
                </a:schemeClr>
              </a:solidFill>
            </a:endParaRPr>
          </a:p>
          <a:p>
            <a:pPr algn="ctr"/>
            <a:endParaRPr lang="en-US" sz="1000">
              <a:solidFill>
                <a:schemeClr val="bg1">
                  <a:lumMod val="76000"/>
                </a:schemeClr>
              </a:solidFill>
            </a:endParaRPr>
          </a:p>
        </p:txBody>
      </p:sp>
    </p:spTree>
    <p:extLst>
      <p:ext uri="{BB962C8B-B14F-4D97-AF65-F5344CB8AC3E}">
        <p14:creationId xmlns:p14="http://schemas.microsoft.com/office/powerpoint/2010/main" val="860980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165F2F-C91D-158B-C073-124357BD6554}"/>
              </a:ext>
            </a:extLst>
          </p:cNvPr>
          <p:cNvSpPr>
            <a:spLocks noGrp="1"/>
          </p:cNvSpPr>
          <p:nvPr>
            <p:ph type="ctrTitle"/>
          </p:nvPr>
        </p:nvSpPr>
        <p:spPr/>
        <p:txBody>
          <a:bodyPr/>
          <a:lstStyle/>
          <a:p>
            <a:r>
              <a:rPr lang="en-US"/>
              <a:t>Leveraging </a:t>
            </a:r>
            <a:r>
              <a:rPr lang="en-US" err="1"/>
              <a:t>PyTorch</a:t>
            </a:r>
            <a:r>
              <a:rPr lang="en-US"/>
              <a:t> &amp; </a:t>
            </a:r>
            <a:r>
              <a:rPr lang="en-US" err="1"/>
              <a:t>TorchTitan</a:t>
            </a:r>
            <a:endParaRPr lang="en-US"/>
          </a:p>
        </p:txBody>
      </p:sp>
    </p:spTree>
    <p:extLst>
      <p:ext uri="{BB962C8B-B14F-4D97-AF65-F5344CB8AC3E}">
        <p14:creationId xmlns:p14="http://schemas.microsoft.com/office/powerpoint/2010/main" val="3567494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CAB3F-3095-3305-E0B0-9DA0DA7C826F}"/>
              </a:ext>
            </a:extLst>
          </p:cNvPr>
          <p:cNvSpPr>
            <a:spLocks noGrp="1"/>
          </p:cNvSpPr>
          <p:nvPr>
            <p:ph type="title"/>
          </p:nvPr>
        </p:nvSpPr>
        <p:spPr/>
        <p:txBody>
          <a:bodyPr>
            <a:normAutofit fontScale="90000"/>
          </a:bodyPr>
          <a:lstStyle/>
          <a:p>
            <a:r>
              <a:rPr lang="en-US" dirty="0"/>
              <a:t>Dell + </a:t>
            </a:r>
            <a:r>
              <a:rPr lang="en-US" dirty="0" err="1"/>
              <a:t>MedikaMind</a:t>
            </a:r>
            <a:r>
              <a:rPr lang="en-US" dirty="0"/>
              <a:t> + </a:t>
            </a:r>
            <a:r>
              <a:rPr lang="en-US" dirty="0" err="1"/>
              <a:t>PyTorch</a:t>
            </a:r>
            <a:r>
              <a:rPr lang="en-US" dirty="0"/>
              <a:t>!</a:t>
            </a:r>
          </a:p>
        </p:txBody>
      </p:sp>
      <p:sp>
        <p:nvSpPr>
          <p:cNvPr id="3" name="Text Placeholder 2">
            <a:extLst>
              <a:ext uri="{FF2B5EF4-FFF2-40B4-BE49-F238E27FC236}">
                <a16:creationId xmlns:a16="http://schemas.microsoft.com/office/drawing/2014/main" id="{A088B428-1232-3286-2AFC-F01B09B854D7}"/>
              </a:ext>
            </a:extLst>
          </p:cNvPr>
          <p:cNvSpPr>
            <a:spLocks noGrp="1"/>
          </p:cNvSpPr>
          <p:nvPr>
            <p:ph type="body" idx="1"/>
          </p:nvPr>
        </p:nvSpPr>
        <p:spPr/>
        <p:txBody>
          <a:bodyPr/>
          <a:lstStyle/>
          <a:p>
            <a:pPr marL="114300" indent="0">
              <a:buNone/>
            </a:pPr>
            <a:r>
              <a:rPr lang="en-US" dirty="0"/>
              <a:t>Special thanks to:</a:t>
            </a:r>
          </a:p>
          <a:p>
            <a:pPr>
              <a:buFontTx/>
              <a:buChar char="-"/>
            </a:pPr>
            <a:r>
              <a:rPr lang="en-US" dirty="0"/>
              <a:t>Dr. Mozziyar Etemadi (</a:t>
            </a:r>
            <a:r>
              <a:rPr lang="en-US" dirty="0" err="1"/>
              <a:t>MedikaMind</a:t>
            </a:r>
            <a:r>
              <a:rPr lang="en-US" dirty="0"/>
              <a:t> CEO)</a:t>
            </a:r>
          </a:p>
          <a:p>
            <a:pPr>
              <a:buFontTx/>
              <a:buChar char="-"/>
            </a:pPr>
            <a:r>
              <a:rPr lang="en-US" dirty="0"/>
              <a:t>Galal </a:t>
            </a:r>
            <a:r>
              <a:rPr lang="en-US" dirty="0" err="1"/>
              <a:t>Galal</a:t>
            </a:r>
            <a:r>
              <a:rPr lang="en-US" dirty="0"/>
              <a:t> (</a:t>
            </a:r>
            <a:r>
              <a:rPr lang="en-US" dirty="0" err="1"/>
              <a:t>MedikaMind</a:t>
            </a:r>
            <a:r>
              <a:rPr lang="en-US" dirty="0"/>
              <a:t> CAIO)</a:t>
            </a:r>
          </a:p>
          <a:p>
            <a:pPr>
              <a:buFontTx/>
              <a:buChar char="-"/>
            </a:pPr>
            <a:r>
              <a:rPr lang="en-US" dirty="0"/>
              <a:t>Hossein Kavianihamedani (Meta)</a:t>
            </a:r>
          </a:p>
          <a:p>
            <a:pPr>
              <a:buFontTx/>
              <a:buChar char="-"/>
            </a:pPr>
            <a:r>
              <a:rPr lang="en-US" dirty="0"/>
              <a:t>Bhavesh Patel (Dell Fellow)</a:t>
            </a:r>
          </a:p>
          <a:p>
            <a:pPr>
              <a:buFontTx/>
              <a:buChar char="-"/>
            </a:pPr>
            <a:r>
              <a:rPr lang="en-US" dirty="0"/>
              <a:t>Onur Celebioglu (Dell Fellow)</a:t>
            </a:r>
          </a:p>
          <a:p>
            <a:pPr>
              <a:buFontTx/>
              <a:buChar char="-"/>
            </a:pPr>
            <a:r>
              <a:rPr lang="en-US" dirty="0"/>
              <a:t>Savi Venkatachalapathy (Dell AI Architecture - Leadership)</a:t>
            </a:r>
          </a:p>
          <a:p>
            <a:pPr>
              <a:buFontTx/>
              <a:buChar char="-"/>
            </a:pPr>
            <a:r>
              <a:rPr lang="en-US" dirty="0"/>
              <a:t>Tao Zhang (Dell AI Architecture – Engineering)</a:t>
            </a:r>
          </a:p>
        </p:txBody>
      </p:sp>
    </p:spTree>
    <p:extLst>
      <p:ext uri="{BB962C8B-B14F-4D97-AF65-F5344CB8AC3E}">
        <p14:creationId xmlns:p14="http://schemas.microsoft.com/office/powerpoint/2010/main" val="154356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D544E03-0E44-C8A3-E995-C8E45DFA5B45}"/>
              </a:ext>
            </a:extLst>
          </p:cNvPr>
          <p:cNvPicPr>
            <a:picLocks noChangeAspect="1"/>
          </p:cNvPicPr>
          <p:nvPr/>
        </p:nvPicPr>
        <p:blipFill>
          <a:blip r:embed="rId3"/>
          <a:srcRect b="1328"/>
          <a:stretch>
            <a:fillRect/>
          </a:stretch>
        </p:blipFill>
        <p:spPr>
          <a:xfrm>
            <a:off x="0" y="-762"/>
            <a:ext cx="9144000" cy="4418060"/>
          </a:xfrm>
          <a:prstGeom prst="rect">
            <a:avLst/>
          </a:prstGeom>
        </p:spPr>
      </p:pic>
    </p:spTree>
    <p:extLst>
      <p:ext uri="{BB962C8B-B14F-4D97-AF65-F5344CB8AC3E}">
        <p14:creationId xmlns:p14="http://schemas.microsoft.com/office/powerpoint/2010/main" val="4038734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98E05A-406F-30B3-C53F-0F9DE075C704}"/>
              </a:ext>
            </a:extLst>
          </p:cNvPr>
          <p:cNvPicPr>
            <a:picLocks noChangeAspect="1"/>
          </p:cNvPicPr>
          <p:nvPr/>
        </p:nvPicPr>
        <p:blipFill>
          <a:blip r:embed="rId3"/>
          <a:stretch>
            <a:fillRect/>
          </a:stretch>
        </p:blipFill>
        <p:spPr>
          <a:xfrm>
            <a:off x="0" y="762"/>
            <a:ext cx="9144000" cy="4172712"/>
          </a:xfrm>
          <a:prstGeom prst="rect">
            <a:avLst/>
          </a:prstGeom>
        </p:spPr>
      </p:pic>
    </p:spTree>
    <p:extLst>
      <p:ext uri="{BB962C8B-B14F-4D97-AF65-F5344CB8AC3E}">
        <p14:creationId xmlns:p14="http://schemas.microsoft.com/office/powerpoint/2010/main" val="3443131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3B1A969-8895-E18E-853B-B85C43C85CCD}"/>
              </a:ext>
            </a:extLst>
          </p:cNvPr>
          <p:cNvGrpSpPr/>
          <p:nvPr/>
        </p:nvGrpSpPr>
        <p:grpSpPr>
          <a:xfrm>
            <a:off x="0" y="0"/>
            <a:ext cx="9144000" cy="4191383"/>
            <a:chOff x="0" y="0"/>
            <a:chExt cx="18288000" cy="8575047"/>
          </a:xfrm>
        </p:grpSpPr>
        <p:pic>
          <p:nvPicPr>
            <p:cNvPr id="10" name="Image 1">
              <a:extLst>
                <a:ext uri="{FF2B5EF4-FFF2-40B4-BE49-F238E27FC236}">
                  <a16:creationId xmlns:a16="http://schemas.microsoft.com/office/drawing/2014/main" id="{3CD84F67-4092-321A-A98D-17A9D2E43BA4}"/>
                </a:ext>
              </a:extLst>
            </p:cNvPr>
            <p:cNvPicPr>
              <a:picLocks noChangeAspect="1"/>
            </p:cNvPicPr>
            <p:nvPr/>
          </p:nvPicPr>
          <p:blipFill>
            <a:blip r:embed="rId3"/>
            <a:stretch>
              <a:fillRect/>
            </a:stretch>
          </p:blipFill>
          <p:spPr>
            <a:xfrm>
              <a:off x="9124950" y="0"/>
              <a:ext cx="9163050" cy="5143500"/>
            </a:xfrm>
            <a:prstGeom prst="rect">
              <a:avLst/>
            </a:prstGeom>
          </p:spPr>
        </p:pic>
        <p:pic>
          <p:nvPicPr>
            <p:cNvPr id="11" name="Image 2">
              <a:extLst>
                <a:ext uri="{FF2B5EF4-FFF2-40B4-BE49-F238E27FC236}">
                  <a16:creationId xmlns:a16="http://schemas.microsoft.com/office/drawing/2014/main" id="{993353C2-1CD9-DD16-988D-5055BD9A806C}"/>
                </a:ext>
              </a:extLst>
            </p:cNvPr>
            <p:cNvPicPr>
              <a:picLocks noChangeAspect="1"/>
            </p:cNvPicPr>
            <p:nvPr/>
          </p:nvPicPr>
          <p:blipFill>
            <a:blip r:embed="rId4"/>
            <a:srcRect t="200" r="40" b="33161"/>
            <a:stretch>
              <a:fillRect/>
            </a:stretch>
          </p:blipFill>
          <p:spPr>
            <a:xfrm>
              <a:off x="0" y="5134780"/>
              <a:ext cx="9140306" cy="3440267"/>
            </a:xfrm>
            <a:prstGeom prst="rect">
              <a:avLst/>
            </a:prstGeom>
          </p:spPr>
        </p:pic>
        <p:pic>
          <p:nvPicPr>
            <p:cNvPr id="12" name="Image 3">
              <a:extLst>
                <a:ext uri="{FF2B5EF4-FFF2-40B4-BE49-F238E27FC236}">
                  <a16:creationId xmlns:a16="http://schemas.microsoft.com/office/drawing/2014/main" id="{D5AE0981-060B-25AC-B1AB-F05A2E27ACBE}"/>
                </a:ext>
              </a:extLst>
            </p:cNvPr>
            <p:cNvPicPr>
              <a:picLocks noChangeAspect="1"/>
            </p:cNvPicPr>
            <p:nvPr/>
          </p:nvPicPr>
          <p:blipFill>
            <a:blip r:embed="rId5"/>
            <a:srcRect l="153" t="272" r="93" b="33249"/>
            <a:stretch>
              <a:fillRect/>
            </a:stretch>
          </p:blipFill>
          <p:spPr>
            <a:xfrm>
              <a:off x="9138978" y="5138478"/>
              <a:ext cx="9140528" cy="3431997"/>
            </a:xfrm>
            <a:prstGeom prst="rect">
              <a:avLst/>
            </a:prstGeom>
          </p:spPr>
        </p:pic>
      </p:grpSp>
      <p:grpSp>
        <p:nvGrpSpPr>
          <p:cNvPr id="17" name="Group 16">
            <a:extLst>
              <a:ext uri="{FF2B5EF4-FFF2-40B4-BE49-F238E27FC236}">
                <a16:creationId xmlns:a16="http://schemas.microsoft.com/office/drawing/2014/main" id="{B024FB93-A153-4DF8-D2CD-48C919317C94}"/>
              </a:ext>
            </a:extLst>
          </p:cNvPr>
          <p:cNvGrpSpPr/>
          <p:nvPr/>
        </p:nvGrpSpPr>
        <p:grpSpPr>
          <a:xfrm>
            <a:off x="0" y="0"/>
            <a:ext cx="9143999" cy="4362505"/>
            <a:chOff x="0" y="0"/>
            <a:chExt cx="18288000" cy="8869562"/>
          </a:xfrm>
        </p:grpSpPr>
        <p:pic>
          <p:nvPicPr>
            <p:cNvPr id="18" name="Image 0">
              <a:extLst>
                <a:ext uri="{FF2B5EF4-FFF2-40B4-BE49-F238E27FC236}">
                  <a16:creationId xmlns:a16="http://schemas.microsoft.com/office/drawing/2014/main" id="{B06800B2-C4BE-EFFA-80D8-F42E9CE7E806}"/>
                </a:ext>
              </a:extLst>
            </p:cNvPr>
            <p:cNvPicPr>
              <a:picLocks noChangeAspect="1"/>
            </p:cNvPicPr>
            <p:nvPr/>
          </p:nvPicPr>
          <p:blipFill>
            <a:blip r:embed="rId6"/>
            <a:stretch>
              <a:fillRect/>
            </a:stretch>
          </p:blipFill>
          <p:spPr>
            <a:xfrm>
              <a:off x="0" y="0"/>
              <a:ext cx="9144000" cy="5143500"/>
            </a:xfrm>
            <a:prstGeom prst="rect">
              <a:avLst/>
            </a:prstGeom>
          </p:spPr>
        </p:pic>
        <p:pic>
          <p:nvPicPr>
            <p:cNvPr id="19" name="Image 1">
              <a:extLst>
                <a:ext uri="{FF2B5EF4-FFF2-40B4-BE49-F238E27FC236}">
                  <a16:creationId xmlns:a16="http://schemas.microsoft.com/office/drawing/2014/main" id="{93438B1E-2823-499A-928F-4944382B1C37}"/>
                </a:ext>
              </a:extLst>
            </p:cNvPr>
            <p:cNvPicPr>
              <a:picLocks noChangeAspect="1"/>
            </p:cNvPicPr>
            <p:nvPr/>
          </p:nvPicPr>
          <p:blipFill>
            <a:blip r:embed="rId7"/>
            <a:stretch>
              <a:fillRect/>
            </a:stretch>
          </p:blipFill>
          <p:spPr>
            <a:xfrm>
              <a:off x="9124950" y="0"/>
              <a:ext cx="9163050" cy="5143500"/>
            </a:xfrm>
            <a:prstGeom prst="rect">
              <a:avLst/>
            </a:prstGeom>
          </p:spPr>
        </p:pic>
        <p:pic>
          <p:nvPicPr>
            <p:cNvPr id="20" name="Image 2">
              <a:extLst>
                <a:ext uri="{FF2B5EF4-FFF2-40B4-BE49-F238E27FC236}">
                  <a16:creationId xmlns:a16="http://schemas.microsoft.com/office/drawing/2014/main" id="{AE1FD5DA-9D78-EBD2-7FA7-F379EC477569}"/>
                </a:ext>
              </a:extLst>
            </p:cNvPr>
            <p:cNvPicPr>
              <a:picLocks noChangeAspect="1"/>
            </p:cNvPicPr>
            <p:nvPr/>
          </p:nvPicPr>
          <p:blipFill>
            <a:blip r:embed="rId4"/>
            <a:srcRect t="272" r="153" b="27456"/>
            <a:stretch>
              <a:fillRect/>
            </a:stretch>
          </p:blipFill>
          <p:spPr>
            <a:xfrm>
              <a:off x="0" y="5138478"/>
              <a:ext cx="9129973" cy="3731084"/>
            </a:xfrm>
            <a:prstGeom prst="rect">
              <a:avLst/>
            </a:prstGeom>
          </p:spPr>
        </p:pic>
        <p:pic>
          <p:nvPicPr>
            <p:cNvPr id="21" name="Image 3">
              <a:extLst>
                <a:ext uri="{FF2B5EF4-FFF2-40B4-BE49-F238E27FC236}">
                  <a16:creationId xmlns:a16="http://schemas.microsoft.com/office/drawing/2014/main" id="{80D68B72-8D6F-D1B4-5BA5-C3980852A1C3}"/>
                </a:ext>
              </a:extLst>
            </p:cNvPr>
            <p:cNvPicPr>
              <a:picLocks noChangeAspect="1"/>
            </p:cNvPicPr>
            <p:nvPr/>
          </p:nvPicPr>
          <p:blipFill>
            <a:blip r:embed="rId5"/>
            <a:srcRect l="49" t="200" r="93" b="27595"/>
            <a:stretch>
              <a:fillRect/>
            </a:stretch>
          </p:blipFill>
          <p:spPr>
            <a:xfrm>
              <a:off x="9129413" y="5134780"/>
              <a:ext cx="9150085" cy="3727605"/>
            </a:xfrm>
            <a:prstGeom prst="rect">
              <a:avLst/>
            </a:prstGeom>
          </p:spPr>
        </p:pic>
      </p:grpSp>
    </p:spTree>
    <p:extLst>
      <p:ext uri="{BB962C8B-B14F-4D97-AF65-F5344CB8AC3E}">
        <p14:creationId xmlns:p14="http://schemas.microsoft.com/office/powerpoint/2010/main" val="2134471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27A86-F8CD-0EDB-BEB8-66D3A86FB157}"/>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7D53CF30-E1DF-CC93-DFBE-FC2AC36EC3D9}"/>
              </a:ext>
            </a:extLst>
          </p:cNvPr>
          <p:cNvGrpSpPr/>
          <p:nvPr/>
        </p:nvGrpSpPr>
        <p:grpSpPr>
          <a:xfrm>
            <a:off x="0" y="0"/>
            <a:ext cx="9144000" cy="4191383"/>
            <a:chOff x="0" y="0"/>
            <a:chExt cx="18288000" cy="8575047"/>
          </a:xfrm>
        </p:grpSpPr>
        <p:pic>
          <p:nvPicPr>
            <p:cNvPr id="10" name="Image 1">
              <a:extLst>
                <a:ext uri="{FF2B5EF4-FFF2-40B4-BE49-F238E27FC236}">
                  <a16:creationId xmlns:a16="http://schemas.microsoft.com/office/drawing/2014/main" id="{DA57E3E7-DFA0-F0C0-7B9E-43EDEC8DEA35}"/>
                </a:ext>
              </a:extLst>
            </p:cNvPr>
            <p:cNvPicPr>
              <a:picLocks noChangeAspect="1"/>
            </p:cNvPicPr>
            <p:nvPr/>
          </p:nvPicPr>
          <p:blipFill>
            <a:blip r:embed="rId3"/>
            <a:stretch>
              <a:fillRect/>
            </a:stretch>
          </p:blipFill>
          <p:spPr>
            <a:xfrm>
              <a:off x="9124950" y="0"/>
              <a:ext cx="9163050" cy="5143500"/>
            </a:xfrm>
            <a:prstGeom prst="rect">
              <a:avLst/>
            </a:prstGeom>
          </p:spPr>
        </p:pic>
        <p:pic>
          <p:nvPicPr>
            <p:cNvPr id="11" name="Image 2">
              <a:extLst>
                <a:ext uri="{FF2B5EF4-FFF2-40B4-BE49-F238E27FC236}">
                  <a16:creationId xmlns:a16="http://schemas.microsoft.com/office/drawing/2014/main" id="{A3609C2C-F841-F243-5C0F-CE49B78AB823}"/>
                </a:ext>
              </a:extLst>
            </p:cNvPr>
            <p:cNvPicPr>
              <a:picLocks noChangeAspect="1"/>
            </p:cNvPicPr>
            <p:nvPr/>
          </p:nvPicPr>
          <p:blipFill>
            <a:blip r:embed="rId4"/>
            <a:srcRect t="200" r="40" b="33161"/>
            <a:stretch>
              <a:fillRect/>
            </a:stretch>
          </p:blipFill>
          <p:spPr>
            <a:xfrm>
              <a:off x="0" y="5134780"/>
              <a:ext cx="9140306" cy="3440267"/>
            </a:xfrm>
            <a:prstGeom prst="rect">
              <a:avLst/>
            </a:prstGeom>
          </p:spPr>
        </p:pic>
        <p:pic>
          <p:nvPicPr>
            <p:cNvPr id="12" name="Image 3">
              <a:extLst>
                <a:ext uri="{FF2B5EF4-FFF2-40B4-BE49-F238E27FC236}">
                  <a16:creationId xmlns:a16="http://schemas.microsoft.com/office/drawing/2014/main" id="{5D4E562E-3BF9-9238-9C10-9028FBBBA9D7}"/>
                </a:ext>
              </a:extLst>
            </p:cNvPr>
            <p:cNvPicPr>
              <a:picLocks noChangeAspect="1"/>
            </p:cNvPicPr>
            <p:nvPr/>
          </p:nvPicPr>
          <p:blipFill>
            <a:blip r:embed="rId5"/>
            <a:srcRect l="153" t="272" r="93" b="33249"/>
            <a:stretch>
              <a:fillRect/>
            </a:stretch>
          </p:blipFill>
          <p:spPr>
            <a:xfrm>
              <a:off x="9138978" y="5138478"/>
              <a:ext cx="9140528" cy="3431997"/>
            </a:xfrm>
            <a:prstGeom prst="rect">
              <a:avLst/>
            </a:prstGeom>
          </p:spPr>
        </p:pic>
      </p:grpSp>
      <p:grpSp>
        <p:nvGrpSpPr>
          <p:cNvPr id="17" name="Group 16">
            <a:extLst>
              <a:ext uri="{FF2B5EF4-FFF2-40B4-BE49-F238E27FC236}">
                <a16:creationId xmlns:a16="http://schemas.microsoft.com/office/drawing/2014/main" id="{62C346DA-9A0A-8D84-B5BE-775994B0816F}"/>
              </a:ext>
            </a:extLst>
          </p:cNvPr>
          <p:cNvGrpSpPr/>
          <p:nvPr/>
        </p:nvGrpSpPr>
        <p:grpSpPr>
          <a:xfrm>
            <a:off x="0" y="0"/>
            <a:ext cx="9143999" cy="4438705"/>
            <a:chOff x="0" y="0"/>
            <a:chExt cx="18288000" cy="8869562"/>
          </a:xfrm>
        </p:grpSpPr>
        <p:pic>
          <p:nvPicPr>
            <p:cNvPr id="18" name="Image 0">
              <a:extLst>
                <a:ext uri="{FF2B5EF4-FFF2-40B4-BE49-F238E27FC236}">
                  <a16:creationId xmlns:a16="http://schemas.microsoft.com/office/drawing/2014/main" id="{46F879B9-FDB8-C331-FDA6-E04CE2EAE137}"/>
                </a:ext>
              </a:extLst>
            </p:cNvPr>
            <p:cNvPicPr>
              <a:picLocks noChangeAspect="1"/>
            </p:cNvPicPr>
            <p:nvPr/>
          </p:nvPicPr>
          <p:blipFill>
            <a:blip r:embed="rId6"/>
            <a:stretch>
              <a:fillRect/>
            </a:stretch>
          </p:blipFill>
          <p:spPr>
            <a:xfrm>
              <a:off x="0" y="0"/>
              <a:ext cx="9144000" cy="5143500"/>
            </a:xfrm>
            <a:prstGeom prst="rect">
              <a:avLst/>
            </a:prstGeom>
          </p:spPr>
        </p:pic>
        <p:pic>
          <p:nvPicPr>
            <p:cNvPr id="19" name="Image 1">
              <a:extLst>
                <a:ext uri="{FF2B5EF4-FFF2-40B4-BE49-F238E27FC236}">
                  <a16:creationId xmlns:a16="http://schemas.microsoft.com/office/drawing/2014/main" id="{7E907E73-9D1E-313F-81F8-0611A3BB2D73}"/>
                </a:ext>
              </a:extLst>
            </p:cNvPr>
            <p:cNvPicPr>
              <a:picLocks noChangeAspect="1"/>
            </p:cNvPicPr>
            <p:nvPr/>
          </p:nvPicPr>
          <p:blipFill>
            <a:blip r:embed="rId7"/>
            <a:stretch>
              <a:fillRect/>
            </a:stretch>
          </p:blipFill>
          <p:spPr>
            <a:xfrm>
              <a:off x="9124950" y="0"/>
              <a:ext cx="9163050" cy="5143500"/>
            </a:xfrm>
            <a:prstGeom prst="rect">
              <a:avLst/>
            </a:prstGeom>
          </p:spPr>
        </p:pic>
        <p:pic>
          <p:nvPicPr>
            <p:cNvPr id="20" name="Image 2">
              <a:extLst>
                <a:ext uri="{FF2B5EF4-FFF2-40B4-BE49-F238E27FC236}">
                  <a16:creationId xmlns:a16="http://schemas.microsoft.com/office/drawing/2014/main" id="{DF128C75-F41C-57ED-8784-F36CC8DE30A8}"/>
                </a:ext>
              </a:extLst>
            </p:cNvPr>
            <p:cNvPicPr>
              <a:picLocks noChangeAspect="1"/>
            </p:cNvPicPr>
            <p:nvPr/>
          </p:nvPicPr>
          <p:blipFill>
            <a:blip r:embed="rId4"/>
            <a:srcRect t="272" r="153" b="27456"/>
            <a:stretch>
              <a:fillRect/>
            </a:stretch>
          </p:blipFill>
          <p:spPr>
            <a:xfrm>
              <a:off x="0" y="5138478"/>
              <a:ext cx="9129973" cy="3731084"/>
            </a:xfrm>
            <a:prstGeom prst="rect">
              <a:avLst/>
            </a:prstGeom>
          </p:spPr>
        </p:pic>
        <p:pic>
          <p:nvPicPr>
            <p:cNvPr id="21" name="Image 3">
              <a:extLst>
                <a:ext uri="{FF2B5EF4-FFF2-40B4-BE49-F238E27FC236}">
                  <a16:creationId xmlns:a16="http://schemas.microsoft.com/office/drawing/2014/main" id="{EC1F771B-EE4C-75A9-3A5D-470F5EE959DF}"/>
                </a:ext>
              </a:extLst>
            </p:cNvPr>
            <p:cNvPicPr>
              <a:picLocks noChangeAspect="1"/>
            </p:cNvPicPr>
            <p:nvPr/>
          </p:nvPicPr>
          <p:blipFill>
            <a:blip r:embed="rId5"/>
            <a:srcRect l="49" t="200" r="93" b="27595"/>
            <a:stretch>
              <a:fillRect/>
            </a:stretch>
          </p:blipFill>
          <p:spPr>
            <a:xfrm>
              <a:off x="9129413" y="5134780"/>
              <a:ext cx="9150085" cy="3727605"/>
            </a:xfrm>
            <a:prstGeom prst="rect">
              <a:avLst/>
            </a:prstGeom>
          </p:spPr>
        </p:pic>
      </p:grpSp>
      <p:grpSp>
        <p:nvGrpSpPr>
          <p:cNvPr id="2" name="Group 1">
            <a:extLst>
              <a:ext uri="{FF2B5EF4-FFF2-40B4-BE49-F238E27FC236}">
                <a16:creationId xmlns:a16="http://schemas.microsoft.com/office/drawing/2014/main" id="{159D210E-13DB-33D8-E215-C99D6830DFA7}"/>
              </a:ext>
            </a:extLst>
          </p:cNvPr>
          <p:cNvGrpSpPr/>
          <p:nvPr/>
        </p:nvGrpSpPr>
        <p:grpSpPr>
          <a:xfrm>
            <a:off x="0" y="0"/>
            <a:ext cx="9144000" cy="4444168"/>
            <a:chOff x="0" y="0"/>
            <a:chExt cx="18288000" cy="8947588"/>
          </a:xfrm>
        </p:grpSpPr>
        <p:pic>
          <p:nvPicPr>
            <p:cNvPr id="3" name="Image 0">
              <a:extLst>
                <a:ext uri="{FF2B5EF4-FFF2-40B4-BE49-F238E27FC236}">
                  <a16:creationId xmlns:a16="http://schemas.microsoft.com/office/drawing/2014/main" id="{845837FA-02E8-0B54-53D9-BFB3F3B0AF27}"/>
                </a:ext>
              </a:extLst>
            </p:cNvPr>
            <p:cNvPicPr>
              <a:picLocks noChangeAspect="1"/>
            </p:cNvPicPr>
            <p:nvPr/>
          </p:nvPicPr>
          <p:blipFill>
            <a:blip r:embed="rId8"/>
            <a:stretch>
              <a:fillRect/>
            </a:stretch>
          </p:blipFill>
          <p:spPr>
            <a:xfrm>
              <a:off x="0" y="0"/>
              <a:ext cx="9144000" cy="5143500"/>
            </a:xfrm>
            <a:prstGeom prst="rect">
              <a:avLst/>
            </a:prstGeom>
          </p:spPr>
        </p:pic>
        <p:pic>
          <p:nvPicPr>
            <p:cNvPr id="4" name="Image 1">
              <a:extLst>
                <a:ext uri="{FF2B5EF4-FFF2-40B4-BE49-F238E27FC236}">
                  <a16:creationId xmlns:a16="http://schemas.microsoft.com/office/drawing/2014/main" id="{90EA61F7-88AA-5F3B-A165-5913B8BE9564}"/>
                </a:ext>
              </a:extLst>
            </p:cNvPr>
            <p:cNvPicPr>
              <a:picLocks noChangeAspect="1"/>
            </p:cNvPicPr>
            <p:nvPr/>
          </p:nvPicPr>
          <p:blipFill>
            <a:blip r:embed="rId9"/>
            <a:stretch>
              <a:fillRect/>
            </a:stretch>
          </p:blipFill>
          <p:spPr>
            <a:xfrm>
              <a:off x="9124950" y="0"/>
              <a:ext cx="9163050" cy="5143500"/>
            </a:xfrm>
            <a:prstGeom prst="rect">
              <a:avLst/>
            </a:prstGeom>
          </p:spPr>
        </p:pic>
        <p:pic>
          <p:nvPicPr>
            <p:cNvPr id="5" name="Image 2">
              <a:extLst>
                <a:ext uri="{FF2B5EF4-FFF2-40B4-BE49-F238E27FC236}">
                  <a16:creationId xmlns:a16="http://schemas.microsoft.com/office/drawing/2014/main" id="{B3F66842-FC2B-D55E-3E37-9FFE15F65A77}"/>
                </a:ext>
              </a:extLst>
            </p:cNvPr>
            <p:cNvPicPr>
              <a:picLocks noChangeAspect="1"/>
            </p:cNvPicPr>
            <p:nvPr/>
          </p:nvPicPr>
          <p:blipFill>
            <a:blip r:embed="rId10"/>
            <a:srcRect t="272" r="153" b="25945"/>
            <a:stretch>
              <a:fillRect/>
            </a:stretch>
          </p:blipFill>
          <p:spPr>
            <a:xfrm>
              <a:off x="0" y="5138478"/>
              <a:ext cx="9129973" cy="3809110"/>
            </a:xfrm>
            <a:prstGeom prst="rect">
              <a:avLst/>
            </a:prstGeom>
          </p:spPr>
        </p:pic>
        <p:pic>
          <p:nvPicPr>
            <p:cNvPr id="6" name="Image 3">
              <a:extLst>
                <a:ext uri="{FF2B5EF4-FFF2-40B4-BE49-F238E27FC236}">
                  <a16:creationId xmlns:a16="http://schemas.microsoft.com/office/drawing/2014/main" id="{2E053AA8-0363-A8F4-E992-B72D22B4A669}"/>
                </a:ext>
              </a:extLst>
            </p:cNvPr>
            <p:cNvPicPr>
              <a:picLocks noChangeAspect="1"/>
            </p:cNvPicPr>
            <p:nvPr/>
          </p:nvPicPr>
          <p:blipFill>
            <a:blip r:embed="rId11"/>
            <a:srcRect l="49" t="200" r="93" b="26101"/>
            <a:stretch>
              <a:fillRect/>
            </a:stretch>
          </p:blipFill>
          <p:spPr>
            <a:xfrm>
              <a:off x="9129413" y="5134780"/>
              <a:ext cx="9150085" cy="3804728"/>
            </a:xfrm>
            <a:prstGeom prst="rect">
              <a:avLst/>
            </a:prstGeom>
          </p:spPr>
        </p:pic>
      </p:grpSp>
      <p:sp>
        <p:nvSpPr>
          <p:cNvPr id="7" name="Rectangle 6">
            <a:extLst>
              <a:ext uri="{FF2B5EF4-FFF2-40B4-BE49-F238E27FC236}">
                <a16:creationId xmlns:a16="http://schemas.microsoft.com/office/drawing/2014/main" id="{E3FF06B3-2C04-4850-339F-58D6BEDAC1BA}"/>
              </a:ext>
            </a:extLst>
          </p:cNvPr>
          <p:cNvSpPr/>
          <p:nvPr/>
        </p:nvSpPr>
        <p:spPr>
          <a:xfrm>
            <a:off x="5693074" y="1823713"/>
            <a:ext cx="1206159" cy="2219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12065CA-B231-5123-CCE6-543A06C48860}"/>
              </a:ext>
            </a:extLst>
          </p:cNvPr>
          <p:cNvSpPr/>
          <p:nvPr/>
        </p:nvSpPr>
        <p:spPr>
          <a:xfrm>
            <a:off x="7163733" y="1602732"/>
            <a:ext cx="1518579" cy="22193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5690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59D54DD-435C-F350-6510-EDA86FC4A42A}"/>
              </a:ext>
            </a:extLst>
          </p:cNvPr>
          <p:cNvGrpSpPr/>
          <p:nvPr/>
        </p:nvGrpSpPr>
        <p:grpSpPr>
          <a:xfrm>
            <a:off x="0" y="0"/>
            <a:ext cx="9131012" cy="4435077"/>
            <a:chOff x="0" y="0"/>
            <a:chExt cx="18288000" cy="8948628"/>
          </a:xfrm>
        </p:grpSpPr>
        <p:pic>
          <p:nvPicPr>
            <p:cNvPr id="10" name="Image 0">
              <a:extLst>
                <a:ext uri="{FF2B5EF4-FFF2-40B4-BE49-F238E27FC236}">
                  <a16:creationId xmlns:a16="http://schemas.microsoft.com/office/drawing/2014/main" id="{17A166E1-8496-7BB4-8A09-05704A76385D}"/>
                </a:ext>
              </a:extLst>
            </p:cNvPr>
            <p:cNvPicPr>
              <a:picLocks noChangeAspect="1"/>
            </p:cNvPicPr>
            <p:nvPr/>
          </p:nvPicPr>
          <p:blipFill>
            <a:blip r:embed="rId3"/>
            <a:stretch>
              <a:fillRect/>
            </a:stretch>
          </p:blipFill>
          <p:spPr>
            <a:xfrm>
              <a:off x="0" y="0"/>
              <a:ext cx="9144000" cy="5143500"/>
            </a:xfrm>
            <a:prstGeom prst="rect">
              <a:avLst/>
            </a:prstGeom>
          </p:spPr>
        </p:pic>
        <p:pic>
          <p:nvPicPr>
            <p:cNvPr id="11" name="Image 1">
              <a:extLst>
                <a:ext uri="{FF2B5EF4-FFF2-40B4-BE49-F238E27FC236}">
                  <a16:creationId xmlns:a16="http://schemas.microsoft.com/office/drawing/2014/main" id="{3ADE70D6-0A9B-4DA8-C066-9E138B3EEB4F}"/>
                </a:ext>
              </a:extLst>
            </p:cNvPr>
            <p:cNvPicPr>
              <a:picLocks noChangeAspect="1"/>
            </p:cNvPicPr>
            <p:nvPr/>
          </p:nvPicPr>
          <p:blipFill>
            <a:blip r:embed="rId4"/>
            <a:stretch>
              <a:fillRect/>
            </a:stretch>
          </p:blipFill>
          <p:spPr>
            <a:xfrm>
              <a:off x="9124950" y="0"/>
              <a:ext cx="9163050" cy="5143500"/>
            </a:xfrm>
            <a:prstGeom prst="rect">
              <a:avLst/>
            </a:prstGeom>
          </p:spPr>
        </p:pic>
        <p:pic>
          <p:nvPicPr>
            <p:cNvPr id="12" name="Image 2">
              <a:extLst>
                <a:ext uri="{FF2B5EF4-FFF2-40B4-BE49-F238E27FC236}">
                  <a16:creationId xmlns:a16="http://schemas.microsoft.com/office/drawing/2014/main" id="{549B5972-2428-41E8-5B7E-E177111E3A67}"/>
                </a:ext>
              </a:extLst>
            </p:cNvPr>
            <p:cNvPicPr>
              <a:picLocks noChangeAspect="1"/>
            </p:cNvPicPr>
            <p:nvPr/>
          </p:nvPicPr>
          <p:blipFill>
            <a:blip r:embed="rId5"/>
            <a:srcRect t="324" r="49" b="25945"/>
            <a:stretch>
              <a:fillRect/>
            </a:stretch>
          </p:blipFill>
          <p:spPr>
            <a:xfrm>
              <a:off x="0" y="5142176"/>
              <a:ext cx="9139500" cy="3806452"/>
            </a:xfrm>
            <a:prstGeom prst="rect">
              <a:avLst/>
            </a:prstGeom>
          </p:spPr>
        </p:pic>
        <p:pic>
          <p:nvPicPr>
            <p:cNvPr id="13" name="Image 3">
              <a:extLst>
                <a:ext uri="{FF2B5EF4-FFF2-40B4-BE49-F238E27FC236}">
                  <a16:creationId xmlns:a16="http://schemas.microsoft.com/office/drawing/2014/main" id="{1FBCA0B5-13A4-5173-DE50-E73D90DB3B8D}"/>
                </a:ext>
              </a:extLst>
            </p:cNvPr>
            <p:cNvPicPr>
              <a:picLocks noChangeAspect="1"/>
            </p:cNvPicPr>
            <p:nvPr/>
          </p:nvPicPr>
          <p:blipFill>
            <a:blip r:embed="rId6"/>
            <a:srcRect l="153" t="253" r="93" b="25978"/>
            <a:stretch>
              <a:fillRect/>
            </a:stretch>
          </p:blipFill>
          <p:spPr>
            <a:xfrm>
              <a:off x="9138978" y="5137503"/>
              <a:ext cx="9140528" cy="3808342"/>
            </a:xfrm>
            <a:prstGeom prst="rect">
              <a:avLst/>
            </a:prstGeom>
          </p:spPr>
        </p:pic>
      </p:grpSp>
      <p:grpSp>
        <p:nvGrpSpPr>
          <p:cNvPr id="3" name="Group 2">
            <a:extLst>
              <a:ext uri="{FF2B5EF4-FFF2-40B4-BE49-F238E27FC236}">
                <a16:creationId xmlns:a16="http://schemas.microsoft.com/office/drawing/2014/main" id="{9B652864-89BA-B2D2-1F7B-6FF1C8C52FC5}"/>
              </a:ext>
            </a:extLst>
          </p:cNvPr>
          <p:cNvGrpSpPr/>
          <p:nvPr/>
        </p:nvGrpSpPr>
        <p:grpSpPr>
          <a:xfrm>
            <a:off x="0" y="0"/>
            <a:ext cx="9144002" cy="4345700"/>
            <a:chOff x="0" y="0"/>
            <a:chExt cx="18288000" cy="8726522"/>
          </a:xfrm>
        </p:grpSpPr>
        <p:pic>
          <p:nvPicPr>
            <p:cNvPr id="4" name="Image 0">
              <a:extLst>
                <a:ext uri="{FF2B5EF4-FFF2-40B4-BE49-F238E27FC236}">
                  <a16:creationId xmlns:a16="http://schemas.microsoft.com/office/drawing/2014/main" id="{D6931D3D-CD71-B200-76AC-2CF01674C1F7}"/>
                </a:ext>
              </a:extLst>
            </p:cNvPr>
            <p:cNvPicPr>
              <a:picLocks noChangeAspect="1"/>
            </p:cNvPicPr>
            <p:nvPr/>
          </p:nvPicPr>
          <p:blipFill>
            <a:blip r:embed="rId7"/>
            <a:stretch>
              <a:fillRect/>
            </a:stretch>
          </p:blipFill>
          <p:spPr>
            <a:xfrm>
              <a:off x="0" y="0"/>
              <a:ext cx="9144000" cy="5143500"/>
            </a:xfrm>
            <a:prstGeom prst="rect">
              <a:avLst/>
            </a:prstGeom>
          </p:spPr>
        </p:pic>
        <p:pic>
          <p:nvPicPr>
            <p:cNvPr id="5" name="Image 1">
              <a:extLst>
                <a:ext uri="{FF2B5EF4-FFF2-40B4-BE49-F238E27FC236}">
                  <a16:creationId xmlns:a16="http://schemas.microsoft.com/office/drawing/2014/main" id="{0B4B6073-4607-D9FF-A9F8-3C9530BBC993}"/>
                </a:ext>
              </a:extLst>
            </p:cNvPr>
            <p:cNvPicPr>
              <a:picLocks noChangeAspect="1"/>
            </p:cNvPicPr>
            <p:nvPr/>
          </p:nvPicPr>
          <p:blipFill>
            <a:blip r:embed="rId4"/>
            <a:stretch>
              <a:fillRect/>
            </a:stretch>
          </p:blipFill>
          <p:spPr>
            <a:xfrm>
              <a:off x="9124950" y="0"/>
              <a:ext cx="9163050" cy="5143500"/>
            </a:xfrm>
            <a:prstGeom prst="rect">
              <a:avLst/>
            </a:prstGeom>
          </p:spPr>
        </p:pic>
        <p:pic>
          <p:nvPicPr>
            <p:cNvPr id="6" name="Image 2">
              <a:extLst>
                <a:ext uri="{FF2B5EF4-FFF2-40B4-BE49-F238E27FC236}">
                  <a16:creationId xmlns:a16="http://schemas.microsoft.com/office/drawing/2014/main" id="{6AA707C0-C1C7-8A95-E146-F166B2AE9615}"/>
                </a:ext>
              </a:extLst>
            </p:cNvPr>
            <p:cNvPicPr>
              <a:picLocks noChangeAspect="1"/>
            </p:cNvPicPr>
            <p:nvPr/>
          </p:nvPicPr>
          <p:blipFill>
            <a:blip r:embed="rId5"/>
            <a:srcRect t="272" r="153" b="26700"/>
            <a:stretch>
              <a:fillRect/>
            </a:stretch>
          </p:blipFill>
          <p:spPr>
            <a:xfrm>
              <a:off x="18142" y="4792370"/>
              <a:ext cx="9129972" cy="3770098"/>
            </a:xfrm>
            <a:prstGeom prst="rect">
              <a:avLst/>
            </a:prstGeom>
          </p:spPr>
        </p:pic>
        <p:pic>
          <p:nvPicPr>
            <p:cNvPr id="7" name="Image 3">
              <a:extLst>
                <a:ext uri="{FF2B5EF4-FFF2-40B4-BE49-F238E27FC236}">
                  <a16:creationId xmlns:a16="http://schemas.microsoft.com/office/drawing/2014/main" id="{8A204498-6698-F676-6D07-D58BA6CFCF1F}"/>
                </a:ext>
              </a:extLst>
            </p:cNvPr>
            <p:cNvPicPr>
              <a:picLocks noChangeAspect="1"/>
            </p:cNvPicPr>
            <p:nvPr/>
          </p:nvPicPr>
          <p:blipFill>
            <a:blip r:embed="rId6"/>
            <a:srcRect l="49" t="200" r="93" b="30227"/>
            <a:stretch>
              <a:fillRect/>
            </a:stretch>
          </p:blipFill>
          <p:spPr>
            <a:xfrm>
              <a:off x="9129413" y="5134780"/>
              <a:ext cx="9150085" cy="3591742"/>
            </a:xfrm>
            <a:prstGeom prst="rect">
              <a:avLst/>
            </a:prstGeom>
          </p:spPr>
        </p:pic>
      </p:grpSp>
    </p:spTree>
    <p:extLst>
      <p:ext uri="{BB962C8B-B14F-4D97-AF65-F5344CB8AC3E}">
        <p14:creationId xmlns:p14="http://schemas.microsoft.com/office/powerpoint/2010/main" val="19601291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AD099-CEA3-CC5B-A2B2-EBFF0FC48A94}"/>
              </a:ext>
            </a:extLst>
          </p:cNvPr>
          <p:cNvSpPr>
            <a:spLocks noGrp="1"/>
          </p:cNvSpPr>
          <p:nvPr>
            <p:ph type="title"/>
          </p:nvPr>
        </p:nvSpPr>
        <p:spPr/>
        <p:txBody>
          <a:bodyPr>
            <a:normAutofit fontScale="90000"/>
          </a:bodyPr>
          <a:lstStyle/>
          <a:p>
            <a:r>
              <a:rPr lang="en-US"/>
              <a:t>Experimenting With </a:t>
            </a:r>
            <a:r>
              <a:rPr lang="en-US" err="1"/>
              <a:t>AutoParallel</a:t>
            </a:r>
            <a:endParaRPr lang="en-US"/>
          </a:p>
        </p:txBody>
      </p:sp>
      <p:pic>
        <p:nvPicPr>
          <p:cNvPr id="5" name="Graphic 4">
            <a:extLst>
              <a:ext uri="{FF2B5EF4-FFF2-40B4-BE49-F238E27FC236}">
                <a16:creationId xmlns:a16="http://schemas.microsoft.com/office/drawing/2014/main" id="{4DB1DE21-83FA-0B66-4BF5-5C62B47972D4}"/>
              </a:ext>
            </a:extLst>
          </p:cNvPr>
          <p:cNvPicPr>
            <a:picLocks noChangeAspect="1"/>
          </p:cNvPicPr>
          <p:nvPr/>
        </p:nvPicPr>
        <p:blipFill>
          <a:blip>
            <a:extLst>
              <a:ext uri="{96DAC541-7B7A-43D3-8B79-37D633B846F1}">
                <asvg:svgBlip xmlns:asvg="http://schemas.microsoft.com/office/drawing/2016/SVG/main" r:embed="rId3"/>
              </a:ext>
            </a:extLst>
          </a:blip>
          <a:srcRect t="15469" b="5625"/>
          <a:stretch>
            <a:fillRect/>
          </a:stretch>
        </p:blipFill>
        <p:spPr>
          <a:xfrm>
            <a:off x="311700" y="900789"/>
            <a:ext cx="7666225" cy="3402598"/>
          </a:xfrm>
          <a:prstGeom prst="rect">
            <a:avLst/>
          </a:prstGeom>
        </p:spPr>
      </p:pic>
    </p:spTree>
    <p:extLst>
      <p:ext uri="{BB962C8B-B14F-4D97-AF65-F5344CB8AC3E}">
        <p14:creationId xmlns:p14="http://schemas.microsoft.com/office/powerpoint/2010/main" val="3204445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707EE-CFD5-1CD5-4E72-C33A4F61C14E}"/>
              </a:ext>
            </a:extLst>
          </p:cNvPr>
          <p:cNvSpPr>
            <a:spLocks noGrp="1"/>
          </p:cNvSpPr>
          <p:nvPr>
            <p:ph type="title"/>
          </p:nvPr>
        </p:nvSpPr>
        <p:spPr/>
        <p:txBody>
          <a:bodyPr>
            <a:normAutofit fontScale="90000"/>
          </a:bodyPr>
          <a:lstStyle/>
          <a:p>
            <a:r>
              <a:rPr lang="en-US" err="1"/>
              <a:t>AutoParallel</a:t>
            </a:r>
            <a:r>
              <a:rPr lang="en-US"/>
              <a:t> in Practice</a:t>
            </a:r>
          </a:p>
        </p:txBody>
      </p:sp>
      <p:sp>
        <p:nvSpPr>
          <p:cNvPr id="3" name="Text Placeholder 2">
            <a:extLst>
              <a:ext uri="{FF2B5EF4-FFF2-40B4-BE49-F238E27FC236}">
                <a16:creationId xmlns:a16="http://schemas.microsoft.com/office/drawing/2014/main" id="{29670895-3617-B184-5E20-5410B441196A}"/>
              </a:ext>
            </a:extLst>
          </p:cNvPr>
          <p:cNvSpPr>
            <a:spLocks noGrp="1"/>
          </p:cNvSpPr>
          <p:nvPr>
            <p:ph type="body" idx="1"/>
          </p:nvPr>
        </p:nvSpPr>
        <p:spPr>
          <a:xfrm>
            <a:off x="311700" y="1152474"/>
            <a:ext cx="2422833" cy="3224033"/>
          </a:xfrm>
        </p:spPr>
        <p:txBody>
          <a:bodyPr/>
          <a:lstStyle/>
          <a:p>
            <a:pPr marL="114300" indent="0">
              <a:buNone/>
            </a:pPr>
            <a:r>
              <a:rPr lang="en-US" sz="8000">
                <a:solidFill>
                  <a:srgbClr val="F3193E"/>
                </a:solidFill>
              </a:rPr>
              <a:t>94% </a:t>
            </a:r>
          </a:p>
          <a:p>
            <a:pPr marL="114300" indent="0">
              <a:buNone/>
            </a:pPr>
            <a:r>
              <a:rPr lang="en-US"/>
              <a:t>of hand-tuned </a:t>
            </a:r>
          </a:p>
          <a:p>
            <a:pPr marL="114300" indent="0">
              <a:buNone/>
            </a:pPr>
            <a:r>
              <a:rPr lang="en-US"/>
              <a:t>performance, average across 1/2/4/8 GPU runs</a:t>
            </a:r>
          </a:p>
        </p:txBody>
      </p:sp>
      <p:sp>
        <p:nvSpPr>
          <p:cNvPr id="4" name="TextBox 3">
            <a:extLst>
              <a:ext uri="{FF2B5EF4-FFF2-40B4-BE49-F238E27FC236}">
                <a16:creationId xmlns:a16="http://schemas.microsoft.com/office/drawing/2014/main" id="{5433D743-5C7E-CA09-1277-67488CE2BB11}"/>
              </a:ext>
            </a:extLst>
          </p:cNvPr>
          <p:cNvSpPr txBox="1"/>
          <p:nvPr/>
        </p:nvSpPr>
        <p:spPr>
          <a:xfrm>
            <a:off x="2912212" y="1126749"/>
            <a:ext cx="5920088" cy="2893100"/>
          </a:xfrm>
          <a:prstGeom prst="rect">
            <a:avLst/>
          </a:prstGeom>
          <a:noFill/>
        </p:spPr>
        <p:txBody>
          <a:bodyPr wrap="square" rtlCol="0">
            <a:spAutoFit/>
          </a:bodyPr>
          <a:lstStyle/>
          <a:p>
            <a:pPr marL="285750" indent="-285750">
              <a:buFontTx/>
              <a:buChar char="-"/>
            </a:pPr>
            <a:r>
              <a:rPr lang="en-US" sz="2800">
                <a:latin typeface="Avenir"/>
              </a:rPr>
              <a:t>Relatively </a:t>
            </a:r>
            <a:r>
              <a:rPr lang="en-US" sz="2800" b="1">
                <a:latin typeface="Avenir"/>
              </a:rPr>
              <a:t>limited</a:t>
            </a:r>
            <a:r>
              <a:rPr lang="en-US" sz="2800">
                <a:latin typeface="Avenir"/>
              </a:rPr>
              <a:t> search space</a:t>
            </a:r>
          </a:p>
          <a:p>
            <a:pPr marL="285750" indent="-285750">
              <a:buFontTx/>
              <a:buChar char="-"/>
            </a:pPr>
            <a:r>
              <a:rPr lang="en-US" sz="2800" b="1">
                <a:latin typeface="Avenir"/>
              </a:rPr>
              <a:t>Some limitations </a:t>
            </a:r>
            <a:r>
              <a:rPr lang="en-US" sz="2800">
                <a:latin typeface="Avenir"/>
              </a:rPr>
              <a:t>on what parallel methods are tested</a:t>
            </a:r>
          </a:p>
          <a:p>
            <a:pPr marL="285750" indent="-285750">
              <a:buFontTx/>
              <a:buChar char="-"/>
            </a:pPr>
            <a:r>
              <a:rPr lang="en-US" sz="2800">
                <a:latin typeface="Avenir"/>
              </a:rPr>
              <a:t>Identified </a:t>
            </a:r>
            <a:r>
              <a:rPr lang="en-US" sz="2800" b="1">
                <a:latin typeface="Avenir"/>
              </a:rPr>
              <a:t>more parameters</a:t>
            </a:r>
            <a:r>
              <a:rPr lang="en-US" sz="2800">
                <a:latin typeface="Avenir"/>
              </a:rPr>
              <a:t> worth investigating/tuning</a:t>
            </a:r>
          </a:p>
          <a:p>
            <a:pPr marL="285750" indent="-285750">
              <a:buFontTx/>
              <a:buChar char="-"/>
            </a:pPr>
            <a:r>
              <a:rPr lang="en-US" sz="2800" err="1">
                <a:latin typeface="Avenir"/>
              </a:rPr>
              <a:t>AutoParallel</a:t>
            </a:r>
            <a:r>
              <a:rPr lang="en-US" sz="2800">
                <a:latin typeface="Avenir"/>
              </a:rPr>
              <a:t> still a </a:t>
            </a:r>
            <a:r>
              <a:rPr lang="en-US" sz="2800" b="1">
                <a:latin typeface="Avenir"/>
              </a:rPr>
              <a:t>work in progress</a:t>
            </a:r>
          </a:p>
          <a:p>
            <a:pPr marL="285750" indent="-285750">
              <a:buFontTx/>
              <a:buChar char="-"/>
            </a:pPr>
            <a:endParaRPr lang="en-US">
              <a:latin typeface="Avenir"/>
            </a:endParaRPr>
          </a:p>
        </p:txBody>
      </p:sp>
    </p:spTree>
    <p:extLst>
      <p:ext uri="{BB962C8B-B14F-4D97-AF65-F5344CB8AC3E}">
        <p14:creationId xmlns:p14="http://schemas.microsoft.com/office/powerpoint/2010/main" val="3154723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BFFCF-CE6C-4DD2-C2BD-938333D0288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0E8A389-50FB-F969-CA5F-34AF18DB18D7}"/>
              </a:ext>
            </a:extLst>
          </p:cNvPr>
          <p:cNvSpPr>
            <a:spLocks noGrp="1"/>
          </p:cNvSpPr>
          <p:nvPr>
            <p:ph type="ctrTitle"/>
          </p:nvPr>
        </p:nvSpPr>
        <p:spPr/>
        <p:txBody>
          <a:bodyPr/>
          <a:lstStyle/>
          <a:p>
            <a:r>
              <a:rPr lang="en-US"/>
              <a:t>Dell Hardware – Optimized for Training</a:t>
            </a:r>
          </a:p>
        </p:txBody>
      </p:sp>
    </p:spTree>
    <p:extLst>
      <p:ext uri="{BB962C8B-B14F-4D97-AF65-F5344CB8AC3E}">
        <p14:creationId xmlns:p14="http://schemas.microsoft.com/office/powerpoint/2010/main" val="2254798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7A690-86FF-C62B-8195-245616942C10}"/>
              </a:ext>
            </a:extLst>
          </p:cNvPr>
          <p:cNvSpPr>
            <a:spLocks noGrp="1"/>
          </p:cNvSpPr>
          <p:nvPr>
            <p:ph type="title"/>
          </p:nvPr>
        </p:nvSpPr>
        <p:spPr>
          <a:xfrm>
            <a:off x="311700" y="139648"/>
            <a:ext cx="8520600" cy="572700"/>
          </a:xfrm>
        </p:spPr>
        <p:txBody>
          <a:bodyPr>
            <a:normAutofit fontScale="90000"/>
          </a:bodyPr>
          <a:lstStyle/>
          <a:p>
            <a:r>
              <a:rPr lang="en-US"/>
              <a:t>Enterprise Training Models with Dell AI Factory</a:t>
            </a:r>
          </a:p>
        </p:txBody>
      </p:sp>
      <p:sp>
        <p:nvSpPr>
          <p:cNvPr id="6" name="Rectangle: Rounded Corners 5">
            <a:extLst>
              <a:ext uri="{FF2B5EF4-FFF2-40B4-BE49-F238E27FC236}">
                <a16:creationId xmlns:a16="http://schemas.microsoft.com/office/drawing/2014/main" id="{AC0104AE-B33C-6A06-4A93-B9FD16307ED4}"/>
              </a:ext>
            </a:extLst>
          </p:cNvPr>
          <p:cNvSpPr/>
          <p:nvPr/>
        </p:nvSpPr>
        <p:spPr>
          <a:xfrm>
            <a:off x="408562" y="731375"/>
            <a:ext cx="7508702" cy="3646165"/>
          </a:xfrm>
          <a:prstGeom prst="roundRect">
            <a:avLst>
              <a:gd name="adj" fmla="val 3738"/>
            </a:avLst>
          </a:prstGeom>
          <a:noFill/>
          <a:ln>
            <a:solidFill>
              <a:srgbClr val="0672CB">
                <a:lumMod val="75000"/>
              </a:srgbClr>
            </a:solidFill>
          </a:ln>
          <a:effectLst/>
        </p:spPr>
        <p:txBody>
          <a:bodyPr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p:txBody>
      </p:sp>
      <p:sp>
        <p:nvSpPr>
          <p:cNvPr id="7" name="Rectangle: Rounded Corners 6">
            <a:extLst>
              <a:ext uri="{FF2B5EF4-FFF2-40B4-BE49-F238E27FC236}">
                <a16:creationId xmlns:a16="http://schemas.microsoft.com/office/drawing/2014/main" id="{A6A22F62-0326-F1D6-D9B2-00161C1496C1}"/>
              </a:ext>
            </a:extLst>
          </p:cNvPr>
          <p:cNvSpPr/>
          <p:nvPr/>
        </p:nvSpPr>
        <p:spPr>
          <a:xfrm>
            <a:off x="1142268" y="2771579"/>
            <a:ext cx="1736871" cy="721055"/>
          </a:xfrm>
          <a:prstGeom prst="roundRect">
            <a:avLst>
              <a:gd name="adj" fmla="val 5881"/>
            </a:avLst>
          </a:prstGeom>
          <a:solidFill>
            <a:srgbClr val="000000">
              <a:alpha val="10000"/>
            </a:srgbClr>
          </a:solidFill>
          <a:ln>
            <a:solidFill>
              <a:srgbClr val="0672CB">
                <a:lumMod val="75000"/>
              </a:srgbClr>
            </a:solidFill>
          </a:ln>
          <a:effectLst/>
        </p:spPr>
        <p:txBody>
          <a:bodyPr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p:txBody>
      </p:sp>
      <p:sp>
        <p:nvSpPr>
          <p:cNvPr id="8" name="Rectangle: Rounded Corners 7">
            <a:extLst>
              <a:ext uri="{FF2B5EF4-FFF2-40B4-BE49-F238E27FC236}">
                <a16:creationId xmlns:a16="http://schemas.microsoft.com/office/drawing/2014/main" id="{D382C580-2562-D466-5393-236BD5F6EB01}"/>
              </a:ext>
            </a:extLst>
          </p:cNvPr>
          <p:cNvSpPr/>
          <p:nvPr/>
        </p:nvSpPr>
        <p:spPr>
          <a:xfrm>
            <a:off x="4594909" y="1071254"/>
            <a:ext cx="3291122" cy="3284898"/>
          </a:xfrm>
          <a:prstGeom prst="roundRect">
            <a:avLst>
              <a:gd name="adj" fmla="val 4469"/>
            </a:avLst>
          </a:prstGeom>
          <a:solidFill>
            <a:srgbClr val="000000">
              <a:alpha val="10000"/>
            </a:srgbClr>
          </a:solidFill>
          <a:ln>
            <a:solidFill>
              <a:srgbClr val="0672CB">
                <a:lumMod val="75000"/>
              </a:srgbClr>
            </a:solidFill>
          </a:ln>
          <a:effectLst/>
        </p:spPr>
        <p:txBody>
          <a:bodyPr rtlCol="0" anchor="b"/>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chemeClr val="tx1"/>
              </a:solidFill>
              <a:effectLst/>
              <a:uLnTx/>
              <a:uFillTx/>
              <a:latin typeface="Arial"/>
              <a:ea typeface="+mn-ea"/>
              <a:cs typeface="+mn-cs"/>
            </a:endParaRPr>
          </a:p>
        </p:txBody>
      </p:sp>
      <p:sp>
        <p:nvSpPr>
          <p:cNvPr id="9" name="Rectangle: Rounded Corners 8">
            <a:extLst>
              <a:ext uri="{FF2B5EF4-FFF2-40B4-BE49-F238E27FC236}">
                <a16:creationId xmlns:a16="http://schemas.microsoft.com/office/drawing/2014/main" id="{4F57BF46-917E-3BFA-E893-BE64FA58BDB0}"/>
              </a:ext>
            </a:extLst>
          </p:cNvPr>
          <p:cNvSpPr/>
          <p:nvPr/>
        </p:nvSpPr>
        <p:spPr>
          <a:xfrm>
            <a:off x="4803277" y="1922113"/>
            <a:ext cx="1153902" cy="1618316"/>
          </a:xfrm>
          <a:prstGeom prst="roundRect">
            <a:avLst>
              <a:gd name="adj" fmla="val 6237"/>
            </a:avLst>
          </a:prstGeom>
          <a:solidFill>
            <a:srgbClr val="000000">
              <a:alpha val="10000"/>
            </a:srgbClr>
          </a:solidFill>
          <a:ln>
            <a:solidFill>
              <a:srgbClr val="0672CB">
                <a:lumMod val="50000"/>
              </a:srgbClr>
            </a:solidFill>
          </a:ln>
          <a:effectLst/>
        </p:spPr>
        <p:txBody>
          <a:bodyPr tIns="45720" rtlCol="0" anchor="b"/>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672CB">
                  <a:lumMod val="40000"/>
                  <a:lumOff val="60000"/>
                </a:srgbClr>
              </a:solidFill>
              <a:effectLst/>
              <a:uLnTx/>
              <a:uFillTx/>
              <a:latin typeface="Arial Nova Light"/>
              <a:ea typeface="+mn-ea"/>
              <a:cs typeface="+mn-cs"/>
            </a:endParaRPr>
          </a:p>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672CB">
                  <a:lumMod val="40000"/>
                  <a:lumOff val="60000"/>
                </a:srgbClr>
              </a:solidFill>
              <a:effectLst/>
              <a:uLnTx/>
              <a:uFillTx/>
              <a:latin typeface="Arial Nova Light"/>
              <a:ea typeface="+mn-ea"/>
              <a:cs typeface="+mn-cs"/>
            </a:endParaRPr>
          </a:p>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672CB">
                  <a:lumMod val="40000"/>
                  <a:lumOff val="60000"/>
                </a:srgbClr>
              </a:solidFill>
              <a:effectLst/>
              <a:uLnTx/>
              <a:uFillTx/>
              <a:latin typeface="Arial Nova Light"/>
              <a:ea typeface="+mn-ea"/>
              <a:cs typeface="+mn-cs"/>
            </a:endParaRPr>
          </a:p>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srgbClr val="0070C0"/>
                </a:solidFill>
                <a:effectLst/>
                <a:uLnTx/>
                <a:uFillTx/>
                <a:latin typeface="Arial Nova Light"/>
                <a:ea typeface="+mn-ea"/>
                <a:cs typeface="+mn-cs"/>
              </a:rPr>
              <a:t>Dell PowerEdge server </a:t>
            </a:r>
          </a:p>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tx1"/>
                </a:solidFill>
                <a:effectLst/>
                <a:uLnTx/>
                <a:uFillTx/>
                <a:latin typeface="Arial Nova Light"/>
                <a:ea typeface="+mn-ea"/>
                <a:cs typeface="+mn-cs"/>
              </a:rPr>
              <a:t>(Training Weights)</a:t>
            </a:r>
          </a:p>
        </p:txBody>
      </p:sp>
      <p:sp>
        <p:nvSpPr>
          <p:cNvPr id="10" name="Rectangle 9">
            <a:extLst>
              <a:ext uri="{FF2B5EF4-FFF2-40B4-BE49-F238E27FC236}">
                <a16:creationId xmlns:a16="http://schemas.microsoft.com/office/drawing/2014/main" id="{E82852CC-DF2D-3E98-711E-F6D293554F55}"/>
              </a:ext>
            </a:extLst>
          </p:cNvPr>
          <p:cNvSpPr/>
          <p:nvPr/>
        </p:nvSpPr>
        <p:spPr>
          <a:xfrm>
            <a:off x="5022727" y="1780185"/>
            <a:ext cx="888375" cy="162314"/>
          </a:xfrm>
          <a:prstGeom prst="rect">
            <a:avLst/>
          </a:prstGeom>
          <a:solidFill>
            <a:srgbClr val="00000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Compute</a:t>
            </a:r>
            <a:r>
              <a:rPr kumimoji="0" lang="en-US" sz="11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7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Engine</a:t>
            </a:r>
            <a:endParaRPr kumimoji="0" lang="en-US" sz="11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62AF4EDC-7099-82D8-407B-F285DB8FDA95}"/>
              </a:ext>
            </a:extLst>
          </p:cNvPr>
          <p:cNvSpPr/>
          <p:nvPr/>
        </p:nvSpPr>
        <p:spPr>
          <a:xfrm>
            <a:off x="1744441" y="2624388"/>
            <a:ext cx="1082720" cy="155289"/>
          </a:xfrm>
          <a:prstGeom prst="rect">
            <a:avLst/>
          </a:prstGeom>
          <a:solidFill>
            <a:srgbClr val="00000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AI Data Platform</a:t>
            </a:r>
          </a:p>
        </p:txBody>
      </p:sp>
      <p:sp>
        <p:nvSpPr>
          <p:cNvPr id="12" name="Rectangle: Rounded Corners 11">
            <a:extLst>
              <a:ext uri="{FF2B5EF4-FFF2-40B4-BE49-F238E27FC236}">
                <a16:creationId xmlns:a16="http://schemas.microsoft.com/office/drawing/2014/main" id="{8E0BA062-823E-033A-C3FE-3F20817933D7}"/>
              </a:ext>
            </a:extLst>
          </p:cNvPr>
          <p:cNvSpPr/>
          <p:nvPr/>
        </p:nvSpPr>
        <p:spPr>
          <a:xfrm>
            <a:off x="1156166" y="3678390"/>
            <a:ext cx="1741757" cy="605708"/>
          </a:xfrm>
          <a:prstGeom prst="roundRect">
            <a:avLst>
              <a:gd name="adj" fmla="val 6406"/>
            </a:avLst>
          </a:prstGeom>
          <a:solidFill>
            <a:srgbClr val="000000">
              <a:alpha val="10000"/>
            </a:srgbClr>
          </a:solidFill>
          <a:ln>
            <a:solidFill>
              <a:srgbClr val="094A7F"/>
            </a:solidFill>
          </a:ln>
          <a:effectLst/>
        </p:spPr>
        <p:txBody>
          <a:bodyPr tIns="45720" rtlCol="0" anchor="b"/>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672CB">
                  <a:lumMod val="40000"/>
                  <a:lumOff val="60000"/>
                </a:srgbClr>
              </a:solidFill>
              <a:effectLst/>
              <a:uLnTx/>
              <a:uFillTx/>
              <a:latin typeface="Arial Nova Light"/>
              <a:ea typeface="+mn-ea"/>
              <a:cs typeface="+mn-cs"/>
            </a:endParaRPr>
          </a:p>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672CB">
                    <a:lumMod val="40000"/>
                    <a:lumOff val="60000"/>
                  </a:srgbClr>
                </a:solidFill>
                <a:effectLst/>
                <a:uLnTx/>
                <a:uFillTx/>
                <a:latin typeface="Arial Nova Light"/>
                <a:ea typeface="+mn-ea"/>
                <a:cs typeface="+mn-cs"/>
              </a:rPr>
              <a:t> </a:t>
            </a:r>
          </a:p>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672CB">
                  <a:lumMod val="40000"/>
                  <a:lumOff val="60000"/>
                </a:srgbClr>
              </a:solidFill>
              <a:effectLst/>
              <a:uLnTx/>
              <a:uFillTx/>
              <a:latin typeface="Arial Nova Light"/>
              <a:ea typeface="+mn-ea"/>
              <a:cs typeface="+mn-cs"/>
            </a:endParaRPr>
          </a:p>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672CB">
                  <a:lumMod val="40000"/>
                  <a:lumOff val="60000"/>
                </a:srgbClr>
              </a:solidFill>
              <a:effectLst/>
              <a:uLnTx/>
              <a:uFillTx/>
              <a:latin typeface="Arial Nova Light"/>
              <a:ea typeface="+mn-ea"/>
              <a:cs typeface="+mn-cs"/>
            </a:endParaRPr>
          </a:p>
        </p:txBody>
      </p:sp>
      <p:sp>
        <p:nvSpPr>
          <p:cNvPr id="13" name="Rectangle: Rounded Corners 12">
            <a:extLst>
              <a:ext uri="{FF2B5EF4-FFF2-40B4-BE49-F238E27FC236}">
                <a16:creationId xmlns:a16="http://schemas.microsoft.com/office/drawing/2014/main" id="{71574012-66E4-45B8-2EF3-4F3337931923}"/>
              </a:ext>
            </a:extLst>
          </p:cNvPr>
          <p:cNvSpPr/>
          <p:nvPr/>
        </p:nvSpPr>
        <p:spPr>
          <a:xfrm>
            <a:off x="1297242" y="3749033"/>
            <a:ext cx="641968" cy="183786"/>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err="1">
                <a:ln>
                  <a:noFill/>
                </a:ln>
                <a:solidFill>
                  <a:schemeClr val="tx1"/>
                </a:solidFill>
                <a:effectLst/>
                <a:uLnTx/>
                <a:uFillTx/>
                <a:latin typeface="Arial Nova Light"/>
                <a:ea typeface="+mn-ea"/>
                <a:cs typeface="+mn-cs"/>
              </a:rPr>
              <a:t>PowerFlex</a:t>
            </a:r>
            <a:endParaRPr kumimoji="0" lang="en-US" sz="600" b="0" i="0" u="none" strike="noStrike" kern="1200" cap="none" spc="0" normalizeH="0" baseline="0" noProof="0">
              <a:ln>
                <a:noFill/>
              </a:ln>
              <a:solidFill>
                <a:schemeClr val="tx1"/>
              </a:solidFill>
              <a:effectLst/>
              <a:uLnTx/>
              <a:uFillTx/>
              <a:latin typeface="Arial Nova Light"/>
              <a:ea typeface="+mn-ea"/>
              <a:cs typeface="+mn-cs"/>
            </a:endParaRPr>
          </a:p>
        </p:txBody>
      </p:sp>
      <p:sp>
        <p:nvSpPr>
          <p:cNvPr id="14" name="Rectangle: Rounded Corners 13">
            <a:extLst>
              <a:ext uri="{FF2B5EF4-FFF2-40B4-BE49-F238E27FC236}">
                <a16:creationId xmlns:a16="http://schemas.microsoft.com/office/drawing/2014/main" id="{2A38E118-82C3-E1A1-1CCC-E03F9C76682E}"/>
              </a:ext>
            </a:extLst>
          </p:cNvPr>
          <p:cNvSpPr/>
          <p:nvPr/>
        </p:nvSpPr>
        <p:spPr>
          <a:xfrm>
            <a:off x="1297242" y="3993102"/>
            <a:ext cx="641968" cy="183786"/>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err="1">
                <a:ln>
                  <a:noFill/>
                </a:ln>
                <a:solidFill>
                  <a:schemeClr val="tx1"/>
                </a:solidFill>
                <a:effectLst/>
                <a:uLnTx/>
                <a:uFillTx/>
                <a:latin typeface="Arial Nova Light"/>
                <a:ea typeface="+mn-ea"/>
                <a:cs typeface="+mn-cs"/>
              </a:rPr>
              <a:t>PowerScale</a:t>
            </a:r>
            <a:endParaRPr kumimoji="0" lang="en-US" sz="600" b="0" i="0" u="none" strike="noStrike" kern="1200" cap="none" spc="0" normalizeH="0" baseline="0" noProof="0">
              <a:ln>
                <a:noFill/>
              </a:ln>
              <a:solidFill>
                <a:schemeClr val="tx1"/>
              </a:solidFill>
              <a:effectLst/>
              <a:uLnTx/>
              <a:uFillTx/>
              <a:latin typeface="Arial Nova Light"/>
              <a:ea typeface="+mn-ea"/>
              <a:cs typeface="+mn-cs"/>
            </a:endParaRPr>
          </a:p>
        </p:txBody>
      </p:sp>
      <p:sp>
        <p:nvSpPr>
          <p:cNvPr id="15" name="Rectangle: Rounded Corners 14">
            <a:extLst>
              <a:ext uri="{FF2B5EF4-FFF2-40B4-BE49-F238E27FC236}">
                <a16:creationId xmlns:a16="http://schemas.microsoft.com/office/drawing/2014/main" id="{4405A8C5-2D38-8AB7-AE94-783F98F3A4CD}"/>
              </a:ext>
            </a:extLst>
          </p:cNvPr>
          <p:cNvSpPr/>
          <p:nvPr/>
        </p:nvSpPr>
        <p:spPr>
          <a:xfrm>
            <a:off x="2116685" y="3746944"/>
            <a:ext cx="641968" cy="183786"/>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err="1">
                <a:ln>
                  <a:noFill/>
                </a:ln>
                <a:solidFill>
                  <a:schemeClr val="tx1"/>
                </a:solidFill>
                <a:effectLst/>
                <a:uLnTx/>
                <a:uFillTx/>
                <a:latin typeface="Arial Nova Light"/>
                <a:ea typeface="+mn-ea"/>
                <a:cs typeface="+mn-cs"/>
              </a:rPr>
              <a:t>ObjectScale</a:t>
            </a:r>
            <a:endParaRPr kumimoji="0" lang="en-US" sz="600" b="0" i="0" u="none" strike="noStrike" kern="1200" cap="none" spc="0" normalizeH="0" baseline="0" noProof="0">
              <a:ln>
                <a:noFill/>
              </a:ln>
              <a:solidFill>
                <a:schemeClr val="tx1"/>
              </a:solidFill>
              <a:effectLst/>
              <a:uLnTx/>
              <a:uFillTx/>
              <a:latin typeface="Arial Nova Light"/>
              <a:ea typeface="+mn-ea"/>
              <a:cs typeface="+mn-cs"/>
            </a:endParaRPr>
          </a:p>
        </p:txBody>
      </p:sp>
      <p:sp>
        <p:nvSpPr>
          <p:cNvPr id="16" name="Rectangle: Rounded Corners 15">
            <a:extLst>
              <a:ext uri="{FF2B5EF4-FFF2-40B4-BE49-F238E27FC236}">
                <a16:creationId xmlns:a16="http://schemas.microsoft.com/office/drawing/2014/main" id="{2FDF0EC8-DA19-A2F1-0B21-3B880CC2D406}"/>
              </a:ext>
            </a:extLst>
          </p:cNvPr>
          <p:cNvSpPr/>
          <p:nvPr/>
        </p:nvSpPr>
        <p:spPr>
          <a:xfrm>
            <a:off x="2116685" y="3989396"/>
            <a:ext cx="641968" cy="183786"/>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err="1">
                <a:ln>
                  <a:noFill/>
                </a:ln>
                <a:solidFill>
                  <a:schemeClr val="tx1"/>
                </a:solidFill>
                <a:effectLst/>
                <a:uLnTx/>
                <a:uFillTx/>
                <a:latin typeface="Arial Nova Light"/>
                <a:ea typeface="+mn-ea"/>
                <a:cs typeface="+mn-cs"/>
              </a:rPr>
              <a:t>PowerStore</a:t>
            </a:r>
            <a:endParaRPr kumimoji="0" lang="en-US" sz="600" b="0" i="0" u="none" strike="noStrike" kern="1200" cap="none" spc="0" normalizeH="0" baseline="0" noProof="0">
              <a:ln>
                <a:noFill/>
              </a:ln>
              <a:solidFill>
                <a:schemeClr val="tx1"/>
              </a:solidFill>
              <a:effectLst/>
              <a:uLnTx/>
              <a:uFillTx/>
              <a:latin typeface="Arial Nova Light"/>
              <a:ea typeface="+mn-ea"/>
              <a:cs typeface="+mn-cs"/>
            </a:endParaRPr>
          </a:p>
        </p:txBody>
      </p:sp>
      <p:sp>
        <p:nvSpPr>
          <p:cNvPr id="17" name="Rectangle: Rounded Corners 16">
            <a:extLst>
              <a:ext uri="{FF2B5EF4-FFF2-40B4-BE49-F238E27FC236}">
                <a16:creationId xmlns:a16="http://schemas.microsoft.com/office/drawing/2014/main" id="{D04B6D02-471F-6675-44DF-3BFF11D3AC92}"/>
              </a:ext>
            </a:extLst>
          </p:cNvPr>
          <p:cNvSpPr/>
          <p:nvPr/>
        </p:nvSpPr>
        <p:spPr>
          <a:xfrm>
            <a:off x="2305240" y="3085443"/>
            <a:ext cx="540224" cy="352945"/>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tx1"/>
                </a:solidFill>
                <a:effectLst/>
                <a:uLnTx/>
                <a:uFillTx/>
                <a:latin typeface="Arial Nova Light"/>
                <a:ea typeface="+mn-ea"/>
                <a:cs typeface="+mn-cs"/>
              </a:rPr>
              <a:t>Dell Analytics Engine</a:t>
            </a:r>
          </a:p>
        </p:txBody>
      </p:sp>
      <p:sp>
        <p:nvSpPr>
          <p:cNvPr id="18" name="Rectangle: Rounded Corners 17">
            <a:extLst>
              <a:ext uri="{FF2B5EF4-FFF2-40B4-BE49-F238E27FC236}">
                <a16:creationId xmlns:a16="http://schemas.microsoft.com/office/drawing/2014/main" id="{DB9808B6-159B-EC4B-44E9-708CF4BB45FA}"/>
              </a:ext>
            </a:extLst>
          </p:cNvPr>
          <p:cNvSpPr/>
          <p:nvPr/>
        </p:nvSpPr>
        <p:spPr>
          <a:xfrm>
            <a:off x="1700469" y="3079752"/>
            <a:ext cx="565536" cy="349855"/>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chemeClr val="tx1"/>
                </a:solidFill>
                <a:effectLst/>
                <a:uLnTx/>
                <a:uFillTx/>
                <a:latin typeface="Arial Nova Light"/>
                <a:ea typeface="+mn-ea"/>
                <a:cs typeface="+mn-cs"/>
              </a:rPr>
              <a:t>Dell Processing Engine</a:t>
            </a:r>
          </a:p>
        </p:txBody>
      </p:sp>
      <p:sp>
        <p:nvSpPr>
          <p:cNvPr id="19" name="Rectangle: Rounded Corners 18">
            <a:extLst>
              <a:ext uri="{FF2B5EF4-FFF2-40B4-BE49-F238E27FC236}">
                <a16:creationId xmlns:a16="http://schemas.microsoft.com/office/drawing/2014/main" id="{1CFB4C08-F925-174B-9E0E-471452B44F93}"/>
              </a:ext>
            </a:extLst>
          </p:cNvPr>
          <p:cNvSpPr/>
          <p:nvPr/>
        </p:nvSpPr>
        <p:spPr>
          <a:xfrm>
            <a:off x="1195344" y="3085107"/>
            <a:ext cx="472409" cy="349855"/>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tx1"/>
                </a:solidFill>
                <a:effectLst/>
                <a:uLnTx/>
                <a:uFillTx/>
                <a:latin typeface="Arial Nova Light"/>
                <a:ea typeface="+mn-ea"/>
                <a:cs typeface="+mn-cs"/>
              </a:rPr>
              <a:t>Dell Search Engine</a:t>
            </a:r>
          </a:p>
        </p:txBody>
      </p:sp>
      <p:sp>
        <p:nvSpPr>
          <p:cNvPr id="20" name="Rectangle: Rounded Corners 19">
            <a:extLst>
              <a:ext uri="{FF2B5EF4-FFF2-40B4-BE49-F238E27FC236}">
                <a16:creationId xmlns:a16="http://schemas.microsoft.com/office/drawing/2014/main" id="{8D7CD8C8-52CC-D986-8B5D-B2D98FEFA6EA}"/>
              </a:ext>
            </a:extLst>
          </p:cNvPr>
          <p:cNvSpPr/>
          <p:nvPr/>
        </p:nvSpPr>
        <p:spPr>
          <a:xfrm>
            <a:off x="1202099" y="2809819"/>
            <a:ext cx="1637438" cy="183786"/>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Arial Nova Light"/>
                <a:ea typeface="+mn-ea"/>
                <a:cs typeface="+mn-cs"/>
              </a:rPr>
              <a:t>Dell Orchestration Engine</a:t>
            </a:r>
          </a:p>
        </p:txBody>
      </p:sp>
      <p:sp>
        <p:nvSpPr>
          <p:cNvPr id="21" name="Rectangle 20">
            <a:extLst>
              <a:ext uri="{FF2B5EF4-FFF2-40B4-BE49-F238E27FC236}">
                <a16:creationId xmlns:a16="http://schemas.microsoft.com/office/drawing/2014/main" id="{76C499F9-EC71-458A-A7F1-D31243B662A9}"/>
              </a:ext>
            </a:extLst>
          </p:cNvPr>
          <p:cNvSpPr/>
          <p:nvPr/>
        </p:nvSpPr>
        <p:spPr>
          <a:xfrm>
            <a:off x="6946503" y="773628"/>
            <a:ext cx="1039136" cy="204538"/>
          </a:xfrm>
          <a:prstGeom prst="rect">
            <a:avLst/>
          </a:prstGeom>
          <a:solidFill>
            <a:srgbClr val="00000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Dell AI Factory</a:t>
            </a:r>
          </a:p>
        </p:txBody>
      </p:sp>
      <p:sp>
        <p:nvSpPr>
          <p:cNvPr id="22" name="Rectangle: Rounded Corners 21">
            <a:extLst>
              <a:ext uri="{FF2B5EF4-FFF2-40B4-BE49-F238E27FC236}">
                <a16:creationId xmlns:a16="http://schemas.microsoft.com/office/drawing/2014/main" id="{0672B2A2-DFFE-8889-3B2F-B946D773B7E8}"/>
              </a:ext>
            </a:extLst>
          </p:cNvPr>
          <p:cNvSpPr/>
          <p:nvPr/>
        </p:nvSpPr>
        <p:spPr>
          <a:xfrm>
            <a:off x="4879759" y="2275631"/>
            <a:ext cx="960911" cy="183786"/>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defTabSz="914354"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0672CB"/>
                </a:solidFill>
                <a:effectLst/>
                <a:uLnTx/>
                <a:uFillTx/>
                <a:latin typeface="Arial"/>
                <a:ea typeface="+mn-ea"/>
                <a:cs typeface="+mn-cs"/>
              </a:rPr>
              <a:t>XE9780/5 &amp; XE9780L/5L</a:t>
            </a:r>
            <a:endParaRPr kumimoji="0" lang="en-US" sz="500" b="0" i="0" u="none" strike="noStrike" kern="1200" cap="none" spc="0" normalizeH="0" baseline="0" noProof="0">
              <a:ln>
                <a:noFill/>
              </a:ln>
              <a:solidFill>
                <a:srgbClr val="0672CB">
                  <a:lumMod val="40000"/>
                  <a:lumOff val="60000"/>
                </a:srgbClr>
              </a:solidFill>
              <a:effectLst/>
              <a:uLnTx/>
              <a:uFillTx/>
              <a:latin typeface="Arial Nova Light"/>
              <a:ea typeface="+mn-ea"/>
              <a:cs typeface="+mn-cs"/>
            </a:endParaRPr>
          </a:p>
        </p:txBody>
      </p:sp>
      <p:sp>
        <p:nvSpPr>
          <p:cNvPr id="23" name="Rectangle: Rounded Corners 22">
            <a:extLst>
              <a:ext uri="{FF2B5EF4-FFF2-40B4-BE49-F238E27FC236}">
                <a16:creationId xmlns:a16="http://schemas.microsoft.com/office/drawing/2014/main" id="{243A3C59-B6E3-7988-DFDD-F647B04FFA7F}"/>
              </a:ext>
            </a:extLst>
          </p:cNvPr>
          <p:cNvSpPr/>
          <p:nvPr/>
        </p:nvSpPr>
        <p:spPr>
          <a:xfrm>
            <a:off x="4952382" y="2035587"/>
            <a:ext cx="855690" cy="183786"/>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schemeClr val="accent2">
                    <a:lumMod val="60000"/>
                    <a:lumOff val="40000"/>
                  </a:schemeClr>
                </a:solidFill>
                <a:effectLst/>
                <a:uLnTx/>
                <a:uFillTx/>
                <a:latin typeface="Arial Nova Light"/>
                <a:ea typeface="+mn-ea"/>
                <a:cs typeface="+mn-cs"/>
              </a:rPr>
              <a:t>Custom LLM</a:t>
            </a:r>
          </a:p>
        </p:txBody>
      </p:sp>
      <p:sp>
        <p:nvSpPr>
          <p:cNvPr id="24" name="Rectangle: Rounded Corners 23">
            <a:extLst>
              <a:ext uri="{FF2B5EF4-FFF2-40B4-BE49-F238E27FC236}">
                <a16:creationId xmlns:a16="http://schemas.microsoft.com/office/drawing/2014/main" id="{325DB177-E82B-5D6A-4729-6C92E029A76E}"/>
              </a:ext>
            </a:extLst>
          </p:cNvPr>
          <p:cNvSpPr/>
          <p:nvPr/>
        </p:nvSpPr>
        <p:spPr>
          <a:xfrm>
            <a:off x="4879759" y="2517166"/>
            <a:ext cx="1000937" cy="183786"/>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Arial Nova Light"/>
                <a:ea typeface="+mn-ea"/>
                <a:cs typeface="+mn-cs"/>
              </a:rPr>
              <a:t>…</a:t>
            </a:r>
          </a:p>
        </p:txBody>
      </p:sp>
      <p:sp>
        <p:nvSpPr>
          <p:cNvPr id="25" name="Rectangle: Rounded Corners 24">
            <a:extLst>
              <a:ext uri="{FF2B5EF4-FFF2-40B4-BE49-F238E27FC236}">
                <a16:creationId xmlns:a16="http://schemas.microsoft.com/office/drawing/2014/main" id="{7E88A410-0943-3F03-4A08-5FEEA5514182}"/>
              </a:ext>
            </a:extLst>
          </p:cNvPr>
          <p:cNvSpPr/>
          <p:nvPr/>
        </p:nvSpPr>
        <p:spPr>
          <a:xfrm>
            <a:off x="4879759" y="2764208"/>
            <a:ext cx="1000936" cy="183786"/>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Arial Nova Light"/>
                <a:ea typeface="+mn-ea"/>
                <a:cs typeface="+mn-cs"/>
              </a:rPr>
              <a:t>…</a:t>
            </a:r>
          </a:p>
        </p:txBody>
      </p:sp>
      <p:sp>
        <p:nvSpPr>
          <p:cNvPr id="26" name="Rectangle: Rounded Corners 25">
            <a:extLst>
              <a:ext uri="{FF2B5EF4-FFF2-40B4-BE49-F238E27FC236}">
                <a16:creationId xmlns:a16="http://schemas.microsoft.com/office/drawing/2014/main" id="{F4D0CDBF-BB5C-8F4F-C57C-F967FA3CC89B}"/>
              </a:ext>
            </a:extLst>
          </p:cNvPr>
          <p:cNvSpPr/>
          <p:nvPr/>
        </p:nvSpPr>
        <p:spPr>
          <a:xfrm>
            <a:off x="4879759" y="3031233"/>
            <a:ext cx="1000936" cy="183786"/>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Arial Nova Light"/>
                <a:ea typeface="+mn-ea"/>
                <a:cs typeface="+mn-cs"/>
              </a:rPr>
              <a:t>…</a:t>
            </a:r>
          </a:p>
        </p:txBody>
      </p:sp>
      <p:pic>
        <p:nvPicPr>
          <p:cNvPr id="27" name="Picture 26">
            <a:extLst>
              <a:ext uri="{FF2B5EF4-FFF2-40B4-BE49-F238E27FC236}">
                <a16:creationId xmlns:a16="http://schemas.microsoft.com/office/drawing/2014/main" id="{98410510-A4C8-E0A0-3799-C3CF5A984417}"/>
              </a:ext>
            </a:extLst>
          </p:cNvPr>
          <p:cNvPicPr>
            <a:picLocks noChangeAspect="1"/>
          </p:cNvPicPr>
          <p:nvPr/>
        </p:nvPicPr>
        <p:blipFill>
          <a:blip r:embed="rId3"/>
          <a:srcRect t="4943" r="64243" b="-1"/>
          <a:stretch>
            <a:fillRect/>
          </a:stretch>
        </p:blipFill>
        <p:spPr>
          <a:xfrm>
            <a:off x="6978237" y="1303339"/>
            <a:ext cx="874699" cy="2757477"/>
          </a:xfrm>
          <a:prstGeom prst="rect">
            <a:avLst/>
          </a:prstGeom>
          <a:ln>
            <a:noFill/>
          </a:ln>
          <a:effectLst>
            <a:outerShdw blurRad="292100" dist="139700" dir="2700000" algn="tl" rotWithShape="0">
              <a:srgbClr val="333333">
                <a:alpha val="65000"/>
              </a:srgbClr>
            </a:outerShdw>
          </a:effectLst>
        </p:spPr>
      </p:pic>
      <p:pic>
        <p:nvPicPr>
          <p:cNvPr id="28" name="Picture 27">
            <a:extLst>
              <a:ext uri="{FF2B5EF4-FFF2-40B4-BE49-F238E27FC236}">
                <a16:creationId xmlns:a16="http://schemas.microsoft.com/office/drawing/2014/main" id="{14C2AC9E-0C1C-6F17-93E0-6F93C977D33C}"/>
              </a:ext>
            </a:extLst>
          </p:cNvPr>
          <p:cNvPicPr>
            <a:picLocks noChangeAspect="1"/>
          </p:cNvPicPr>
          <p:nvPr/>
        </p:nvPicPr>
        <p:blipFill>
          <a:blip r:embed="rId4"/>
          <a:stretch>
            <a:fillRect/>
          </a:stretch>
        </p:blipFill>
        <p:spPr>
          <a:xfrm>
            <a:off x="6012681" y="1315238"/>
            <a:ext cx="932461" cy="2750760"/>
          </a:xfrm>
          <a:prstGeom prst="rect">
            <a:avLst/>
          </a:prstGeom>
        </p:spPr>
      </p:pic>
      <p:pic>
        <p:nvPicPr>
          <p:cNvPr id="29" name="Picture 28">
            <a:extLst>
              <a:ext uri="{FF2B5EF4-FFF2-40B4-BE49-F238E27FC236}">
                <a16:creationId xmlns:a16="http://schemas.microsoft.com/office/drawing/2014/main" id="{D6E680C5-8E5E-8768-7D79-408B9F6AB243}"/>
              </a:ext>
            </a:extLst>
          </p:cNvPr>
          <p:cNvPicPr>
            <a:picLocks noChangeAspect="1"/>
          </p:cNvPicPr>
          <p:nvPr/>
        </p:nvPicPr>
        <p:blipFill>
          <a:blip r:embed="rId5"/>
          <a:stretch>
            <a:fillRect/>
          </a:stretch>
        </p:blipFill>
        <p:spPr>
          <a:xfrm>
            <a:off x="3270346" y="1276380"/>
            <a:ext cx="1013837" cy="3007718"/>
          </a:xfrm>
          <a:prstGeom prst="rect">
            <a:avLst/>
          </a:prstGeom>
        </p:spPr>
      </p:pic>
      <p:sp>
        <p:nvSpPr>
          <p:cNvPr id="30" name="Rectangle: Rounded Corners 29">
            <a:extLst>
              <a:ext uri="{FF2B5EF4-FFF2-40B4-BE49-F238E27FC236}">
                <a16:creationId xmlns:a16="http://schemas.microsoft.com/office/drawing/2014/main" id="{92E1E48B-8B51-3688-7849-A322DED361FA}"/>
              </a:ext>
            </a:extLst>
          </p:cNvPr>
          <p:cNvSpPr/>
          <p:nvPr/>
        </p:nvSpPr>
        <p:spPr>
          <a:xfrm>
            <a:off x="6125557" y="4118882"/>
            <a:ext cx="613413" cy="162313"/>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tx1"/>
                </a:solidFill>
                <a:effectLst/>
                <a:uLnTx/>
                <a:uFillTx/>
                <a:latin typeface="Arial Nova Light"/>
                <a:ea typeface="+mn-ea"/>
                <a:cs typeface="+mn-cs"/>
              </a:rPr>
              <a:t>DLC</a:t>
            </a:r>
          </a:p>
        </p:txBody>
      </p:sp>
      <p:sp>
        <p:nvSpPr>
          <p:cNvPr id="31" name="Rectangle 30">
            <a:extLst>
              <a:ext uri="{FF2B5EF4-FFF2-40B4-BE49-F238E27FC236}">
                <a16:creationId xmlns:a16="http://schemas.microsoft.com/office/drawing/2014/main" id="{13A8E7ED-91A6-3C31-9129-4DB942E5956C}"/>
              </a:ext>
            </a:extLst>
          </p:cNvPr>
          <p:cNvSpPr/>
          <p:nvPr/>
        </p:nvSpPr>
        <p:spPr>
          <a:xfrm>
            <a:off x="1767346" y="3534347"/>
            <a:ext cx="1082720" cy="155289"/>
          </a:xfrm>
          <a:prstGeom prst="rect">
            <a:avLst/>
          </a:prstGeom>
          <a:solidFill>
            <a:srgbClr val="00000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Dell Storage</a:t>
            </a:r>
          </a:p>
        </p:txBody>
      </p:sp>
      <p:sp>
        <p:nvSpPr>
          <p:cNvPr id="32" name="Rectangle: Rounded Corners 31">
            <a:extLst>
              <a:ext uri="{FF2B5EF4-FFF2-40B4-BE49-F238E27FC236}">
                <a16:creationId xmlns:a16="http://schemas.microsoft.com/office/drawing/2014/main" id="{10BC577E-6E2D-FFEF-AF46-4E70BF7885A0}"/>
              </a:ext>
            </a:extLst>
          </p:cNvPr>
          <p:cNvSpPr/>
          <p:nvPr/>
        </p:nvSpPr>
        <p:spPr>
          <a:xfrm>
            <a:off x="1145637" y="1247897"/>
            <a:ext cx="1741757" cy="569004"/>
          </a:xfrm>
          <a:prstGeom prst="roundRect">
            <a:avLst>
              <a:gd name="adj" fmla="val 6406"/>
            </a:avLst>
          </a:prstGeom>
          <a:solidFill>
            <a:srgbClr val="000000">
              <a:alpha val="10000"/>
            </a:srgbClr>
          </a:solidFill>
          <a:ln>
            <a:solidFill>
              <a:srgbClr val="094A7F"/>
            </a:solidFill>
          </a:ln>
          <a:effectLst/>
        </p:spPr>
        <p:txBody>
          <a:bodyPr tIns="45720" rtlCol="0" anchor="b"/>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672CB">
                  <a:lumMod val="40000"/>
                  <a:lumOff val="60000"/>
                </a:srgbClr>
              </a:solidFill>
              <a:effectLst/>
              <a:uLnTx/>
              <a:uFillTx/>
              <a:latin typeface="Arial Nova Light"/>
              <a:ea typeface="+mn-ea"/>
              <a:cs typeface="+mn-cs"/>
            </a:endParaRPr>
          </a:p>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672CB">
                    <a:lumMod val="40000"/>
                    <a:lumOff val="60000"/>
                  </a:srgbClr>
                </a:solidFill>
                <a:effectLst/>
                <a:uLnTx/>
                <a:uFillTx/>
                <a:latin typeface="Arial Nova Light"/>
                <a:ea typeface="+mn-ea"/>
                <a:cs typeface="+mn-cs"/>
              </a:rPr>
              <a:t> </a:t>
            </a:r>
          </a:p>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672CB">
                  <a:lumMod val="40000"/>
                  <a:lumOff val="60000"/>
                </a:srgbClr>
              </a:solidFill>
              <a:effectLst/>
              <a:uLnTx/>
              <a:uFillTx/>
              <a:latin typeface="Arial Nova Light"/>
              <a:ea typeface="+mn-ea"/>
              <a:cs typeface="+mn-cs"/>
            </a:endParaRPr>
          </a:p>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672CB">
                  <a:lumMod val="40000"/>
                  <a:lumOff val="60000"/>
                </a:srgbClr>
              </a:solidFill>
              <a:effectLst/>
              <a:uLnTx/>
              <a:uFillTx/>
              <a:latin typeface="Arial Nova Light"/>
              <a:ea typeface="+mn-ea"/>
              <a:cs typeface="+mn-cs"/>
            </a:endParaRPr>
          </a:p>
        </p:txBody>
      </p:sp>
      <p:sp>
        <p:nvSpPr>
          <p:cNvPr id="33" name="Rectangle: Rounded Corners 32">
            <a:extLst>
              <a:ext uri="{FF2B5EF4-FFF2-40B4-BE49-F238E27FC236}">
                <a16:creationId xmlns:a16="http://schemas.microsoft.com/office/drawing/2014/main" id="{40D61959-F74E-B461-81EB-1013EDE9F5D6}"/>
              </a:ext>
            </a:extLst>
          </p:cNvPr>
          <p:cNvSpPr/>
          <p:nvPr/>
        </p:nvSpPr>
        <p:spPr>
          <a:xfrm>
            <a:off x="1286714" y="1318540"/>
            <a:ext cx="1461411" cy="183786"/>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Arial Nova Light"/>
                <a:ea typeface="+mn-ea"/>
                <a:cs typeface="+mn-cs"/>
              </a:rPr>
              <a:t>Kubernetes MGMT</a:t>
            </a:r>
          </a:p>
        </p:txBody>
      </p:sp>
      <p:sp>
        <p:nvSpPr>
          <p:cNvPr id="34" name="Rectangle: Rounded Corners 33">
            <a:extLst>
              <a:ext uri="{FF2B5EF4-FFF2-40B4-BE49-F238E27FC236}">
                <a16:creationId xmlns:a16="http://schemas.microsoft.com/office/drawing/2014/main" id="{E5BFDBCC-2736-249C-6B6E-D9A50A47CF61}"/>
              </a:ext>
            </a:extLst>
          </p:cNvPr>
          <p:cNvSpPr/>
          <p:nvPr/>
        </p:nvSpPr>
        <p:spPr>
          <a:xfrm>
            <a:off x="1286714" y="1562609"/>
            <a:ext cx="641968" cy="183786"/>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tx1"/>
                </a:solidFill>
                <a:effectLst/>
                <a:uLnTx/>
                <a:uFillTx/>
                <a:latin typeface="Arial Nova Light"/>
                <a:ea typeface="+mn-ea"/>
                <a:cs typeface="+mn-cs"/>
              </a:rPr>
              <a:t>Telemetry</a:t>
            </a:r>
          </a:p>
        </p:txBody>
      </p:sp>
      <p:sp>
        <p:nvSpPr>
          <p:cNvPr id="35" name="Rectangle: Rounded Corners 34">
            <a:extLst>
              <a:ext uri="{FF2B5EF4-FFF2-40B4-BE49-F238E27FC236}">
                <a16:creationId xmlns:a16="http://schemas.microsoft.com/office/drawing/2014/main" id="{F2BD6F91-6B22-D025-9CDC-8562B5830DB3}"/>
              </a:ext>
            </a:extLst>
          </p:cNvPr>
          <p:cNvSpPr/>
          <p:nvPr/>
        </p:nvSpPr>
        <p:spPr>
          <a:xfrm>
            <a:off x="2080287" y="1558903"/>
            <a:ext cx="678366" cy="183786"/>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err="1">
                <a:ln>
                  <a:noFill/>
                </a:ln>
                <a:solidFill>
                  <a:schemeClr val="tx1"/>
                </a:solidFill>
                <a:effectLst/>
                <a:uLnTx/>
                <a:uFillTx/>
                <a:latin typeface="Arial Nova Light"/>
                <a:ea typeface="+mn-ea"/>
                <a:cs typeface="+mn-cs"/>
              </a:rPr>
              <a:t>LoadBalancer</a:t>
            </a:r>
            <a:endParaRPr kumimoji="0" lang="en-US" sz="600" b="0" i="0" u="none" strike="noStrike" kern="1200" cap="none" spc="0" normalizeH="0" baseline="0" noProof="0">
              <a:ln>
                <a:noFill/>
              </a:ln>
              <a:solidFill>
                <a:schemeClr val="tx1"/>
              </a:solidFill>
              <a:effectLst/>
              <a:uLnTx/>
              <a:uFillTx/>
              <a:latin typeface="Arial Nova Light"/>
              <a:ea typeface="+mn-ea"/>
              <a:cs typeface="+mn-cs"/>
            </a:endParaRPr>
          </a:p>
        </p:txBody>
      </p:sp>
      <p:sp>
        <p:nvSpPr>
          <p:cNvPr id="36" name="Rectangle 35">
            <a:extLst>
              <a:ext uri="{FF2B5EF4-FFF2-40B4-BE49-F238E27FC236}">
                <a16:creationId xmlns:a16="http://schemas.microsoft.com/office/drawing/2014/main" id="{DBCDA1AF-5CF1-5D59-D027-A279BB9F09D4}"/>
              </a:ext>
            </a:extLst>
          </p:cNvPr>
          <p:cNvSpPr/>
          <p:nvPr/>
        </p:nvSpPr>
        <p:spPr>
          <a:xfrm>
            <a:off x="1756817" y="1103854"/>
            <a:ext cx="1082720" cy="155289"/>
          </a:xfrm>
          <a:prstGeom prst="rect">
            <a:avLst/>
          </a:prstGeom>
          <a:solidFill>
            <a:srgbClr val="00000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MGMT</a:t>
            </a:r>
          </a:p>
        </p:txBody>
      </p:sp>
      <p:sp>
        <p:nvSpPr>
          <p:cNvPr id="37" name="Rectangle: Rounded Corners 36">
            <a:extLst>
              <a:ext uri="{FF2B5EF4-FFF2-40B4-BE49-F238E27FC236}">
                <a16:creationId xmlns:a16="http://schemas.microsoft.com/office/drawing/2014/main" id="{01521729-880E-3D31-D8BE-3035AF2A774F}"/>
              </a:ext>
            </a:extLst>
          </p:cNvPr>
          <p:cNvSpPr/>
          <p:nvPr/>
        </p:nvSpPr>
        <p:spPr>
          <a:xfrm>
            <a:off x="1137413" y="2001137"/>
            <a:ext cx="1741757" cy="569004"/>
          </a:xfrm>
          <a:prstGeom prst="roundRect">
            <a:avLst>
              <a:gd name="adj" fmla="val 6406"/>
            </a:avLst>
          </a:prstGeom>
          <a:solidFill>
            <a:srgbClr val="000000">
              <a:alpha val="10000"/>
            </a:srgbClr>
          </a:solidFill>
          <a:ln>
            <a:solidFill>
              <a:srgbClr val="094A7F"/>
            </a:solidFill>
          </a:ln>
          <a:effectLst/>
        </p:spPr>
        <p:txBody>
          <a:bodyPr tIns="45720" rtlCol="0" anchor="b"/>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672CB">
                  <a:lumMod val="40000"/>
                  <a:lumOff val="60000"/>
                </a:srgbClr>
              </a:solidFill>
              <a:effectLst/>
              <a:uLnTx/>
              <a:uFillTx/>
              <a:latin typeface="Arial Nova Light"/>
              <a:ea typeface="+mn-ea"/>
              <a:cs typeface="+mn-cs"/>
            </a:endParaRPr>
          </a:p>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672CB">
                    <a:lumMod val="40000"/>
                    <a:lumOff val="60000"/>
                  </a:srgbClr>
                </a:solidFill>
                <a:effectLst/>
                <a:uLnTx/>
                <a:uFillTx/>
                <a:latin typeface="Arial Nova Light"/>
                <a:ea typeface="+mn-ea"/>
                <a:cs typeface="+mn-cs"/>
              </a:rPr>
              <a:t> </a:t>
            </a:r>
          </a:p>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672CB">
                  <a:lumMod val="40000"/>
                  <a:lumOff val="60000"/>
                </a:srgbClr>
              </a:solidFill>
              <a:effectLst/>
              <a:uLnTx/>
              <a:uFillTx/>
              <a:latin typeface="Arial Nova Light"/>
              <a:ea typeface="+mn-ea"/>
              <a:cs typeface="+mn-cs"/>
            </a:endParaRPr>
          </a:p>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672CB">
                  <a:lumMod val="40000"/>
                  <a:lumOff val="60000"/>
                </a:srgbClr>
              </a:solidFill>
              <a:effectLst/>
              <a:uLnTx/>
              <a:uFillTx/>
              <a:latin typeface="Arial Nova Light"/>
              <a:ea typeface="+mn-ea"/>
              <a:cs typeface="+mn-cs"/>
            </a:endParaRPr>
          </a:p>
        </p:txBody>
      </p:sp>
      <p:sp>
        <p:nvSpPr>
          <p:cNvPr id="38" name="Rectangle 37">
            <a:extLst>
              <a:ext uri="{FF2B5EF4-FFF2-40B4-BE49-F238E27FC236}">
                <a16:creationId xmlns:a16="http://schemas.microsoft.com/office/drawing/2014/main" id="{0986D79C-CDAC-50A0-E879-3CA2C067DEC2}"/>
              </a:ext>
            </a:extLst>
          </p:cNvPr>
          <p:cNvSpPr/>
          <p:nvPr/>
        </p:nvSpPr>
        <p:spPr>
          <a:xfrm>
            <a:off x="1767346" y="1857095"/>
            <a:ext cx="1082720" cy="155289"/>
          </a:xfrm>
          <a:prstGeom prst="rect">
            <a:avLst/>
          </a:prstGeom>
          <a:solidFill>
            <a:srgbClr val="00000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Application Stack</a:t>
            </a:r>
          </a:p>
        </p:txBody>
      </p:sp>
      <p:sp>
        <p:nvSpPr>
          <p:cNvPr id="39" name="Rectangle: Rounded Corners 38">
            <a:extLst>
              <a:ext uri="{FF2B5EF4-FFF2-40B4-BE49-F238E27FC236}">
                <a16:creationId xmlns:a16="http://schemas.microsoft.com/office/drawing/2014/main" id="{EC75E6FA-57B5-3B66-A1D5-1B1F918FEC13}"/>
              </a:ext>
            </a:extLst>
          </p:cNvPr>
          <p:cNvSpPr/>
          <p:nvPr/>
        </p:nvSpPr>
        <p:spPr>
          <a:xfrm>
            <a:off x="1229129" y="2134022"/>
            <a:ext cx="739051" cy="233369"/>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Arial Nova Light"/>
                <a:ea typeface="+mn-ea"/>
                <a:cs typeface="+mn-cs"/>
              </a:rPr>
              <a:t>Applications</a:t>
            </a:r>
          </a:p>
        </p:txBody>
      </p:sp>
      <p:sp>
        <p:nvSpPr>
          <p:cNvPr id="40" name="Rectangle: Rounded Corners 39">
            <a:extLst>
              <a:ext uri="{FF2B5EF4-FFF2-40B4-BE49-F238E27FC236}">
                <a16:creationId xmlns:a16="http://schemas.microsoft.com/office/drawing/2014/main" id="{B9085110-50A3-0C7E-9409-67BD1C5E10CF}"/>
              </a:ext>
            </a:extLst>
          </p:cNvPr>
          <p:cNvSpPr/>
          <p:nvPr/>
        </p:nvSpPr>
        <p:spPr>
          <a:xfrm>
            <a:off x="7145967" y="4106716"/>
            <a:ext cx="613413" cy="162313"/>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Arial Nova Light"/>
                <a:ea typeface="+mn-ea"/>
                <a:cs typeface="+mn-cs"/>
              </a:rPr>
              <a:t>Air</a:t>
            </a:r>
          </a:p>
        </p:txBody>
      </p:sp>
      <p:sp>
        <p:nvSpPr>
          <p:cNvPr id="41" name="Rectangle: Rounded Corners 40">
            <a:extLst>
              <a:ext uri="{FF2B5EF4-FFF2-40B4-BE49-F238E27FC236}">
                <a16:creationId xmlns:a16="http://schemas.microsoft.com/office/drawing/2014/main" id="{7CC5AC63-B562-7823-D6E3-5B6A2CCBDF4D}"/>
              </a:ext>
            </a:extLst>
          </p:cNvPr>
          <p:cNvSpPr/>
          <p:nvPr/>
        </p:nvSpPr>
        <p:spPr>
          <a:xfrm>
            <a:off x="2038566" y="2128922"/>
            <a:ext cx="785286" cy="265952"/>
          </a:xfrm>
          <a:prstGeom prst="roundRect">
            <a:avLst>
              <a:gd name="adj" fmla="val 9864"/>
            </a:avLst>
          </a:prstGeom>
          <a:solidFill>
            <a:srgbClr val="FFFFFF">
              <a:alpha val="10000"/>
            </a:srgbClr>
          </a:solidFill>
          <a:ln>
            <a:solidFill>
              <a:srgbClr val="0672CB">
                <a:lumMod val="50000"/>
              </a:srgbClr>
            </a:solidFill>
          </a:ln>
          <a:effectLst/>
        </p:spPr>
        <p:txBody>
          <a:bodyPr tIns="45720" rtlCol="0" anchor="t"/>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Arial Nova Light"/>
                <a:ea typeface="+mn-ea"/>
                <a:cs typeface="+mn-cs"/>
              </a:rPr>
              <a:t>Training Libraries</a:t>
            </a:r>
          </a:p>
          <a:p>
            <a:pPr marL="0" marR="0" lvl="0" indent="0" algn="ctr" defTabSz="914354"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schemeClr val="tx1"/>
              </a:solidFill>
              <a:effectLst/>
              <a:uLnTx/>
              <a:uFillTx/>
              <a:latin typeface="Arial Nova Light"/>
              <a:ea typeface="+mn-ea"/>
              <a:cs typeface="+mn-cs"/>
            </a:endParaRPr>
          </a:p>
          <a:p>
            <a:pPr marL="0" marR="0" lvl="0" indent="0" defTabSz="914354"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chemeClr val="tx1"/>
              </a:solidFill>
              <a:effectLst/>
              <a:uLnTx/>
              <a:uFillTx/>
              <a:latin typeface="Arial Nova Light"/>
              <a:ea typeface="+mn-ea"/>
              <a:cs typeface="+mn-cs"/>
            </a:endParaRPr>
          </a:p>
        </p:txBody>
      </p:sp>
    </p:spTree>
    <p:extLst>
      <p:ext uri="{BB962C8B-B14F-4D97-AF65-F5344CB8AC3E}">
        <p14:creationId xmlns:p14="http://schemas.microsoft.com/office/powerpoint/2010/main" val="203842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E4243-7DAC-E32A-E2E0-57480EAE1267}"/>
              </a:ext>
            </a:extLst>
          </p:cNvPr>
          <p:cNvSpPr>
            <a:spLocks noGrp="1"/>
          </p:cNvSpPr>
          <p:nvPr>
            <p:ph type="title"/>
          </p:nvPr>
        </p:nvSpPr>
        <p:spPr/>
        <p:txBody>
          <a:bodyPr>
            <a:normAutofit fontScale="90000"/>
          </a:bodyPr>
          <a:lstStyle/>
          <a:p>
            <a:r>
              <a:rPr lang="en-US" dirty="0"/>
              <a:t>Questions &amp; Feedback</a:t>
            </a:r>
          </a:p>
        </p:txBody>
      </p:sp>
      <p:pic>
        <p:nvPicPr>
          <p:cNvPr id="5" name="Picture 4">
            <a:extLst>
              <a:ext uri="{FF2B5EF4-FFF2-40B4-BE49-F238E27FC236}">
                <a16:creationId xmlns:a16="http://schemas.microsoft.com/office/drawing/2014/main" id="{9194B854-B55B-514C-1EB5-D5BB4A42BBF7}"/>
              </a:ext>
            </a:extLst>
          </p:cNvPr>
          <p:cNvPicPr>
            <a:picLocks noChangeAspect="1"/>
          </p:cNvPicPr>
          <p:nvPr/>
        </p:nvPicPr>
        <p:blipFill>
          <a:blip r:embed="rId2"/>
          <a:stretch>
            <a:fillRect/>
          </a:stretch>
        </p:blipFill>
        <p:spPr>
          <a:xfrm>
            <a:off x="2996376" y="1017725"/>
            <a:ext cx="3151248" cy="3244934"/>
          </a:xfrm>
          <a:prstGeom prst="rect">
            <a:avLst/>
          </a:prstGeom>
        </p:spPr>
      </p:pic>
    </p:spTree>
    <p:extLst>
      <p:ext uri="{BB962C8B-B14F-4D97-AF65-F5344CB8AC3E}">
        <p14:creationId xmlns:p14="http://schemas.microsoft.com/office/powerpoint/2010/main" val="45293777"/>
      </p:ext>
    </p:extLst>
  </p:cSld>
  <p:clrMapOvr>
    <a:masterClrMapping/>
  </p:clrMapOvr>
</p:sld>
</file>

<file path=ppt/theme/theme1.xml><?xml version="1.0" encoding="utf-8"?>
<a:theme xmlns:a="http://schemas.openxmlformats.org/drawingml/2006/main" name="PyTorch Conference 2025">
  <a:themeElements>
    <a:clrScheme name="Simple Light">
      <a:dk1>
        <a:srgbClr val="000000"/>
      </a:dk1>
      <a:lt1>
        <a:srgbClr val="FFFFFF"/>
      </a:lt1>
      <a:dk2>
        <a:srgbClr val="E12353"/>
      </a:dk2>
      <a:lt2>
        <a:srgbClr val="181716"/>
      </a:lt2>
      <a:accent1>
        <a:srgbClr val="8D2E9B"/>
      </a:accent1>
      <a:accent2>
        <a:srgbClr val="EE3B24"/>
      </a:accent2>
      <a:accent3>
        <a:srgbClr val="3532A8"/>
      </a:accent3>
      <a:accent4>
        <a:srgbClr val="CC2FAA"/>
      </a:accent4>
      <a:accent5>
        <a:srgbClr val="262626"/>
      </a:accent5>
      <a:accent6>
        <a:srgbClr val="666666"/>
      </a:accent6>
      <a:hlink>
        <a:srgbClr val="DB4C4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2E0BC2C-B022-4AC7-A1C7-D2285B82CD5F}">
  <we:reference id="11d7cf85-ae5a-43b8-bc58-1e1a151cce24" version="1.0.0.1" store="EXCatalog" storeType="EXCatalog"/>
  <we:alternateReferences>
    <we:reference id="WA200010725" version="1.0.0.1" store="en-US" storeType="OMEX"/>
  </we:alternateReferences>
  <we:properties>
    <we:property name="claude.fileId" value="&quot;f10d36b8-50ed-48ba-8e54-680951d25396&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1439</Words>
  <Application>Microsoft Office PowerPoint</Application>
  <PresentationFormat>On-screen Show (16:9)</PresentationFormat>
  <Paragraphs>195</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Avenir</vt:lpstr>
      <vt:lpstr>Arial</vt:lpstr>
      <vt:lpstr>Arial Nova Light</vt:lpstr>
      <vt:lpstr>Calibri</vt:lpstr>
      <vt:lpstr>PyTorch Conference 2025</vt:lpstr>
      <vt:lpstr>From Fragmented AI to End-to-End Radiology Reports </vt:lpstr>
      <vt:lpstr>Introducing ARIES A home-grown LLM for radiology</vt:lpstr>
      <vt:lpstr>What is ARIES?</vt:lpstr>
      <vt:lpstr>Demo</vt:lpstr>
      <vt:lpstr>Does it Work?</vt:lpstr>
      <vt:lpstr>Leveraging PyTorch &amp; TorchTitan</vt:lpstr>
      <vt:lpstr>Dell + MedikaMind + PyTorch!</vt:lpstr>
      <vt:lpstr>PowerPoint Presentation</vt:lpstr>
      <vt:lpstr>PowerPoint Presentation</vt:lpstr>
      <vt:lpstr>PowerPoint Presentation</vt:lpstr>
      <vt:lpstr>PowerPoint Presentation</vt:lpstr>
      <vt:lpstr>PowerPoint Presentation</vt:lpstr>
      <vt:lpstr>Experimenting With AutoParallel</vt:lpstr>
      <vt:lpstr>AutoParallel in Practice</vt:lpstr>
      <vt:lpstr>Dell Hardware – Optimized for Training</vt:lpstr>
      <vt:lpstr>Enterprise Training Models with Dell AI Factory</vt:lpstr>
      <vt:lpstr>Questions &amp;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Deonarine, J</cp:lastModifiedBy>
  <cp:revision>1</cp:revision>
  <dcterms:modified xsi:type="dcterms:W3CDTF">2026-10-19T14:52:13Z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ad3be33-4108-4738-9e07-d8656a181486_Enabled">
    <vt:lpwstr>true</vt:lpwstr>
  </property>
  <property fmtid="{D5CDD505-2E9C-101B-9397-08002B2CF9AE}" pid="3" name="MSIP_Label_dad3be33-4108-4738-9e07-d8656a181486_SetDate">
    <vt:lpwstr>2026-09-24T16:49:26Z</vt:lpwstr>
  </property>
  <property fmtid="{D5CDD505-2E9C-101B-9397-08002B2CF9AE}" pid="4" name="MSIP_Label_dad3be33-4108-4738-9e07-d8656a181486_Method">
    <vt:lpwstr>Privileged</vt:lpwstr>
  </property>
  <property fmtid="{D5CDD505-2E9C-101B-9397-08002B2CF9AE}" pid="5" name="MSIP_Label_dad3be33-4108-4738-9e07-d8656a181486_Name">
    <vt:lpwstr>Public No Visual Label</vt:lpwstr>
  </property>
  <property fmtid="{D5CDD505-2E9C-101B-9397-08002B2CF9AE}" pid="6" name="MSIP_Label_dad3be33-4108-4738-9e07-d8656a181486_SiteId">
    <vt:lpwstr>945c199a-83a2-4e80-9f8c-5a91be5752dd</vt:lpwstr>
  </property>
  <property fmtid="{D5CDD505-2E9C-101B-9397-08002B2CF9AE}" pid="7" name="MSIP_Label_dad3be33-4108-4738-9e07-d8656a181486_ActionId">
    <vt:lpwstr>531b80e7-a3aa-4b97-9517-2711db34dd2c</vt:lpwstr>
  </property>
  <property fmtid="{D5CDD505-2E9C-101B-9397-08002B2CF9AE}" pid="8" name="MSIP_Label_dad3be33-4108-4738-9e07-d8656a181486_ContentBits">
    <vt:lpwstr>0</vt:lpwstr>
  </property>
  <property fmtid="{D5CDD505-2E9C-101B-9397-08002B2CF9AE}" pid="9" name="MSIP_Label_dad3be33-4108-4738-9e07-d8656a181486_Tag">
    <vt:lpwstr>10, 0, 1, 1</vt:lpwstr>
  </property>
</Properties>
</file>