
<file path=[Content_Types].xml><?xml version="1.0" encoding="utf-8"?>
<Types xmlns="http://schemas.openxmlformats.org/package/2006/content-types">
  <Default Extension="fntdata" ContentType="application/x-fontdata"/>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3" r:id="rId1"/>
    <p:sldMasterId id="2147483714" r:id="rId2"/>
    <p:sldMasterId id="2147483715" r:id="rId3"/>
    <p:sldMasterId id="2147483716" r:id="rId4"/>
    <p:sldMasterId id="2147483717" r:id="rId5"/>
    <p:sldMasterId id="2147483718" r:id="rId6"/>
  </p:sldMasterIdLst>
  <p:notesMasterIdLst>
    <p:notesMasterId r:id="rId30"/>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p:notesSz cx="6858000" cy="9144000"/>
  <p:embeddedFontLst>
    <p:embeddedFont>
      <p:font typeface="Avenir" panose="02000503020000020003" pitchFamily="2" charset="0"/>
      <p:regular r:id="rId31"/>
      <p:italic r:id="rId32"/>
    </p:embeddedFont>
    <p:embeddedFont>
      <p:font typeface="Galdeano" panose="02000506070000020004" pitchFamily="2" charset="77"/>
      <p:regular r:id="rId33"/>
    </p:embeddedFont>
    <p:embeddedFont>
      <p:font typeface="Lato" panose="020F0502020204030203" pitchFamily="34" charset="0"/>
      <p:regular r:id="rId34"/>
      <p:bold r:id="rId35"/>
      <p:italic r:id="rId36"/>
      <p:boldItalic r:id="rId37"/>
    </p:embeddedFont>
    <p:embeddedFont>
      <p:font typeface="Open Sans" panose="020B0606030504020204" pitchFamily="34" charset="0"/>
      <p:regular r:id="rId38"/>
      <p:bold r:id="rId39"/>
      <p:italic r:id="rId40"/>
      <p:boldItalic r:id="rId41"/>
    </p:embeddedFont>
    <p:embeddedFont>
      <p:font typeface="Open Sans Light" panose="020B0306030504020204" pitchFamily="34" charset="0"/>
      <p:regular r:id="rId42"/>
      <p:italic r:id="rId43"/>
    </p:embeddedFont>
    <p:embeddedFont>
      <p:font typeface="Poppins" pitchFamily="2" charset="77"/>
      <p:regular r:id="rId44"/>
      <p:bold r:id="rId45"/>
      <p:italic r:id="rId46"/>
      <p:boldItalic r:id="rId47"/>
    </p:embeddedFont>
    <p:embeddedFont>
      <p:font typeface="Roboto" panose="02000000000000000000" pitchFamily="2"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7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F73AFB-7A99-A54B-986C-8812E0BA9156}" v="1" dt="2026-10-19T06:55:59.1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34"/>
    <p:restoredTop sz="94675"/>
  </p:normalViewPr>
  <p:slideViewPr>
    <p:cSldViewPr snapToGrid="0">
      <p:cViewPr varScale="1">
        <p:scale>
          <a:sx n="95" d="100"/>
          <a:sy n="95" d="100"/>
        </p:scale>
        <p:origin x="200" y="696"/>
      </p:cViewPr>
      <p:guideLst>
        <p:guide orient="horz" pos="2160"/>
        <p:guide pos="37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9.fntdata"/><Relationship Id="rId21" Type="http://schemas.openxmlformats.org/officeDocument/2006/relationships/slide" Target="slides/slide15.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font" Target="fonts/font20.fntdata"/><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56"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font" Target="fonts/font21.fnt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4.xml"/><Relationship Id="rId41" Type="http://schemas.openxmlformats.org/officeDocument/2006/relationships/font" Target="fonts/font11.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6.fntdata"/><Relationship Id="rId49"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dc.gov/chronic-disease/about/?CDC_AAref_Val=https://www.cdc.gov/chronicdisease/about/index.ht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dc.gov/chronic-disease/data-research/facts-stats/index.htm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6" name="Google Shape;456;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Arial"/>
              <a:buNone/>
            </a:pPr>
            <a:endParaRPr/>
          </a:p>
        </p:txBody>
      </p:sp>
      <p:sp>
        <p:nvSpPr>
          <p:cNvPr id="457" name="Google Shape;457;p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h114e97821bc6ca9a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475" name="Google Shape;475;h114e97821bc6ca9a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39e0df2127f_1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6" name="Google Shape;486;g39e0df2127f_1_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5200"/>
              <a:buFont typeface="Arial"/>
              <a:buNone/>
            </a:pPr>
            <a:r>
              <a:rPr lang="en-US"/>
              <a:t>Here’s my operational definition. Though my research is in informatics and AI, I still see patients as a primary care doc, so I always start with the patient. What if each patient, each of us…Notice this definition doesn’t include the words AI or computation or even omics.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h114e97821bc6ca9a_1_2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2" name="Google Shape;492;h114e97821bc6ca9a_1_2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SzPts val="1100"/>
              <a:buNone/>
            </a:pPr>
            <a:r>
              <a:rPr lang="en-US" sz="1200" b="0">
                <a:solidFill>
                  <a:srgbClr val="3C4245"/>
                </a:solidFill>
              </a:rPr>
              <a:t>Continuing with the patient as the starting point, </a:t>
            </a:r>
            <a:r>
              <a:rPr lang="en-US" sz="1200">
                <a:solidFill>
                  <a:srgbClr val="3C4245"/>
                </a:solidFill>
              </a:rPr>
              <a:t>three out of 4</a:t>
            </a:r>
            <a:r>
              <a:rPr lang="en-US" sz="1200" b="0">
                <a:solidFill>
                  <a:srgbClr val="3C4245"/>
                </a:solidFill>
              </a:rPr>
              <a:t> adults in the US have at least one of these chronic diseases, and </a:t>
            </a:r>
            <a:r>
              <a:rPr lang="en-US" sz="1200">
                <a:solidFill>
                  <a:srgbClr val="3C4245"/>
                </a:solidFill>
              </a:rPr>
              <a:t>over half</a:t>
            </a:r>
            <a:r>
              <a:rPr lang="en-US" sz="1200" b="0">
                <a:solidFill>
                  <a:srgbClr val="3C4245"/>
                </a:solidFill>
              </a:rPr>
              <a:t> have two or more of these 7 diseases. Remember this statistic for later in our talk.  </a:t>
            </a:r>
            <a:endParaRPr/>
          </a:p>
          <a:p>
            <a:pPr marL="0" lvl="0" indent="0" algn="l" rtl="0">
              <a:lnSpc>
                <a:spcPct val="115000"/>
              </a:lnSpc>
              <a:spcBef>
                <a:spcPts val="1200"/>
              </a:spcBef>
              <a:spcAft>
                <a:spcPts val="0"/>
              </a:spcAft>
              <a:buSzPts val="1100"/>
              <a:buNone/>
            </a:pPr>
            <a:r>
              <a:rPr lang="en-US" u="sng">
                <a:solidFill>
                  <a:schemeClr val="hlink"/>
                </a:solidFill>
                <a:hlinkClick r:id="rId3"/>
              </a:rPr>
              <a:t>https://www.cdc.gov/chronic-disease/about/?CDC_AAref_Val=https://www.cdc.gov/chronicdisease/about/index.htm</a:t>
            </a:r>
            <a:endParaRPr sz="1200" b="0">
              <a:solidFill>
                <a:srgbClr val="3C4245"/>
              </a:solidFill>
            </a:endParaRPr>
          </a:p>
          <a:p>
            <a:pPr marL="0" lvl="0" indent="0" algn="l" rtl="0">
              <a:lnSpc>
                <a:spcPct val="100000"/>
              </a:lnSpc>
              <a:spcBef>
                <a:spcPts val="160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h114e97821bc6ca9a_1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9" name="Google Shape;499;h114e97821bc6ca9a_1_2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SzPts val="1100"/>
              <a:buNone/>
            </a:pPr>
            <a:r>
              <a:rPr lang="en-US" sz="1200">
                <a:solidFill>
                  <a:srgbClr val="3C4245"/>
                </a:solidFill>
              </a:rPr>
              <a:t>These chronic diseases account for 90% of the $5 trillion in annual healthcare costs in the US. </a:t>
            </a:r>
            <a:r>
              <a:rPr lang="en-US" sz="1200">
                <a:solidFill>
                  <a:schemeClr val="dk1"/>
                </a:solidFill>
              </a:rPr>
              <a:t>Most of these costs are incurred in community and hospital clinics, emergency rooms, and hospitals. In other words, in the healthcare system.</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u="sng">
                <a:solidFill>
                  <a:schemeClr val="hlink"/>
                </a:solidFill>
                <a:hlinkClick r:id="rId3"/>
              </a:rPr>
              <a:t>https://www.cdc.gov/chronic-disease/data-research/facts-stats/index.html</a:t>
            </a:r>
            <a:endParaRPr sz="1200">
              <a:solidFill>
                <a:schemeClr val="dk1"/>
              </a:solidFill>
            </a:endParaRPr>
          </a:p>
          <a:p>
            <a:pPr marL="0" lvl="0" indent="0" algn="l" rtl="0">
              <a:lnSpc>
                <a:spcPct val="100000"/>
              </a:lnSpc>
              <a:spcBef>
                <a:spcPts val="160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h114e97821bc6ca9a_1_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7" name="Google Shape;507;h114e97821bc6ca9a_1_2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01600" algn="l" rtl="0">
              <a:lnSpc>
                <a:spcPct val="115000"/>
              </a:lnSpc>
              <a:spcBef>
                <a:spcPts val="1200"/>
              </a:spcBef>
              <a:spcAft>
                <a:spcPts val="0"/>
              </a:spcAft>
              <a:buSzPts val="1100"/>
              <a:buNone/>
            </a:pPr>
            <a:endParaRPr sz="1200" b="1">
              <a:solidFill>
                <a:srgbClr val="3C4245"/>
              </a:solidFill>
            </a:endParaRPr>
          </a:p>
          <a:p>
            <a:pPr marL="0" lvl="0" indent="0" algn="l" rtl="0">
              <a:lnSpc>
                <a:spcPct val="115000"/>
              </a:lnSpc>
              <a:spcBef>
                <a:spcPts val="1200"/>
              </a:spcBef>
              <a:spcAft>
                <a:spcPts val="0"/>
              </a:spcAft>
              <a:buSzPts val="1100"/>
              <a:buNone/>
            </a:pPr>
            <a:r>
              <a:rPr lang="en-US" sz="1200" b="0">
                <a:solidFill>
                  <a:srgbClr val="3C4245"/>
                </a:solidFill>
              </a:rPr>
              <a:t>These chronic diseases account for 90% of the $5 trillion in annual healthcare costs in the US. </a:t>
            </a:r>
            <a:r>
              <a:rPr lang="en-US" sz="1200" b="0" i="0" u="none" strike="noStrike" cap="none">
                <a:solidFill>
                  <a:srgbClr val="000000"/>
                </a:solidFill>
                <a:latin typeface="Arial"/>
                <a:ea typeface="Arial"/>
                <a:cs typeface="Arial"/>
                <a:sym typeface="Arial"/>
              </a:rPr>
              <a:t>Most of these costs are incurred in community and hospital clinics, emergency rooms, and hospitals. In other words, in the healthcare system.</a:t>
            </a:r>
            <a:endParaRPr sz="1200" b="0">
              <a:solidFill>
                <a:srgbClr val="3C4245"/>
              </a:solidFill>
            </a:endParaRPr>
          </a:p>
          <a:p>
            <a:pPr marL="171450" lvl="0" indent="-101600" algn="l" rtl="0">
              <a:lnSpc>
                <a:spcPct val="115000"/>
              </a:lnSpc>
              <a:spcBef>
                <a:spcPts val="1200"/>
              </a:spcBef>
              <a:spcAft>
                <a:spcPts val="0"/>
              </a:spcAft>
              <a:buSzPts val="1100"/>
              <a:buNone/>
            </a:pPr>
            <a:endParaRPr sz="1200" b="1">
              <a:solidFill>
                <a:srgbClr val="3C4245"/>
              </a:solidFill>
            </a:endParaRPr>
          </a:p>
          <a:p>
            <a:pPr marL="0" lvl="0" indent="0" algn="l" rtl="0">
              <a:lnSpc>
                <a:spcPct val="115000"/>
              </a:lnSpc>
              <a:spcBef>
                <a:spcPts val="1200"/>
              </a:spcBef>
              <a:spcAft>
                <a:spcPts val="0"/>
              </a:spcAft>
              <a:buSzPts val="1100"/>
              <a:buNone/>
            </a:pPr>
            <a:r>
              <a:rPr lang="en-US" sz="1200" b="0">
                <a:solidFill>
                  <a:srgbClr val="3C4245"/>
                </a:solidFill>
              </a:rPr>
              <a:t>https://www.cdc.gov/chronic-disease/data-research/facts-stats/index.html</a:t>
            </a:r>
            <a:endParaRPr sz="1200" b="0">
              <a:solidFill>
                <a:srgbClr val="3C4245"/>
              </a:solidFill>
            </a:endParaRPr>
          </a:p>
          <a:p>
            <a:pPr marL="0" lvl="0" indent="0" algn="l" rtl="0">
              <a:lnSpc>
                <a:spcPct val="100000"/>
              </a:lnSpc>
              <a:spcBef>
                <a:spcPts val="160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398320ba675_2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5" name="Google Shape;515;g398320ba675_2_1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r>
              <a:rPr lang="en-US"/>
              <a:t>As you’re well aware, billions of dollars have been invested into digital health. We have many apps, sensors, and startups -- a 1000 flowers blooming. But as a practicing doc, I’ll tell you that remote monitoring is NOT a meaningful part of my practice. These 1000 flowers are only giving a bad case of allergies.</a:t>
            </a:r>
            <a:endParaRPr/>
          </a:p>
        </p:txBody>
      </p:sp>
      <p:sp>
        <p:nvSpPr>
          <p:cNvPr id="516" name="Google Shape;516;g398320ba675_2_11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398320ba675_2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5" name="Google Shape;525;g398320ba675_2_1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100"/>
              <a:buFont typeface="Arial"/>
              <a:buNone/>
            </a:pPr>
            <a:endParaRPr/>
          </a:p>
          <a:p>
            <a:pPr marL="158750" lvl="0" indent="0" algn="l" rtl="0">
              <a:lnSpc>
                <a:spcPct val="100000"/>
              </a:lnSpc>
              <a:spcBef>
                <a:spcPts val="0"/>
              </a:spcBef>
              <a:spcAft>
                <a:spcPts val="0"/>
              </a:spcAft>
              <a:buSzPts val="1100"/>
              <a:buNone/>
            </a:pPr>
            <a:r>
              <a:rPr lang="en-US"/>
              <a:t>Instead, what we want to get to is a bouquet of flowers, pleasingly arranged, where all the solutions/flowers work well together. </a:t>
            </a:r>
            <a:endParaRPr/>
          </a:p>
          <a:p>
            <a:pPr marL="158750" lvl="0" indent="0" algn="l" rtl="0">
              <a:lnSpc>
                <a:spcPct val="100000"/>
              </a:lnSpc>
              <a:spcBef>
                <a:spcPts val="0"/>
              </a:spcBef>
              <a:spcAft>
                <a:spcPts val="0"/>
              </a:spcAft>
              <a:buSzPts val="1100"/>
              <a:buNone/>
            </a:pPr>
            <a:endParaRPr/>
          </a:p>
          <a:p>
            <a:pPr marL="158750" lvl="0" indent="0" algn="l" rtl="0">
              <a:lnSpc>
                <a:spcPct val="100000"/>
              </a:lnSpc>
              <a:spcBef>
                <a:spcPts val="0"/>
              </a:spcBef>
              <a:spcAft>
                <a:spcPts val="0"/>
              </a:spcAft>
              <a:buSzPts val="1100"/>
              <a:buNone/>
            </a:pPr>
            <a:r>
              <a:rPr lang="en-US"/>
              <a:t>but not just one single bouquet. Remember that 40% of Americans have 2 or more chronic conditions. Each of us needs different flowers in our bouquet, maybe a glucometer and stress PROs for one person, and pain, mobility, and sleep monitoring in another. </a:t>
            </a:r>
            <a:endParaRPr/>
          </a:p>
          <a:p>
            <a:pPr marL="158750" lvl="0" indent="0" algn="l" rtl="0">
              <a:lnSpc>
                <a:spcPct val="100000"/>
              </a:lnSpc>
              <a:spcBef>
                <a:spcPts val="0"/>
              </a:spcBef>
              <a:spcAft>
                <a:spcPts val="0"/>
              </a:spcAft>
              <a:buSzPts val="1100"/>
              <a:buNone/>
            </a:pPr>
            <a:endParaRPr/>
          </a:p>
          <a:p>
            <a:pPr marL="158750" lvl="0" indent="0" algn="l" rtl="0">
              <a:lnSpc>
                <a:spcPct val="100000"/>
              </a:lnSpc>
              <a:spcBef>
                <a:spcPts val="0"/>
              </a:spcBef>
              <a:spcAft>
                <a:spcPts val="0"/>
              </a:spcAft>
              <a:buSzPts val="1100"/>
              <a:buNone/>
            </a:pPr>
            <a:r>
              <a:rPr lang="en-US"/>
              <a:t>And our needs will change over time, as we get sick, recover, get sick again and collect another one of those 7 chronic conditions. </a:t>
            </a:r>
            <a:endParaRPr/>
          </a:p>
        </p:txBody>
      </p:sp>
      <p:sp>
        <p:nvSpPr>
          <p:cNvPr id="526" name="Google Shape;526;g398320ba675_2_12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398320ba675_2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9" name="Google Shape;539;g398320ba675_2_1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n-US"/>
              <a:t>So what we really want is individualized bouquets for each person, that can mix and match over time. </a:t>
            </a:r>
            <a:endParaRPr/>
          </a:p>
        </p:txBody>
      </p:sp>
      <p:sp>
        <p:nvSpPr>
          <p:cNvPr id="540" name="Google Shape;540;g398320ba675_2_13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398320ba675_2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7" name="Google Shape;557;g398320ba675_2_1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n-US"/>
              <a:t>We want precision bouquets! To get to precision bouquets, we need an ecosystem of modular, standards-based solutions that can be mixed and matched. </a:t>
            </a:r>
            <a:endParaRPr/>
          </a:p>
          <a:p>
            <a:pPr marL="158750" lvl="0" indent="0" algn="l" rtl="0">
              <a:lnSpc>
                <a:spcPct val="100000"/>
              </a:lnSpc>
              <a:spcBef>
                <a:spcPts val="0"/>
              </a:spcBef>
              <a:spcAft>
                <a:spcPts val="0"/>
              </a:spcAft>
              <a:buSzPts val="1100"/>
              <a:buNone/>
            </a:pPr>
            <a:endParaRPr/>
          </a:p>
          <a:p>
            <a:pPr marL="158750" lvl="0" indent="0" algn="l" rtl="0">
              <a:lnSpc>
                <a:spcPct val="100000"/>
              </a:lnSpc>
              <a:spcBef>
                <a:spcPts val="0"/>
              </a:spcBef>
              <a:spcAft>
                <a:spcPts val="0"/>
              </a:spcAft>
              <a:buSzPts val="1100"/>
              <a:buNone/>
            </a:pPr>
            <a:r>
              <a:rPr lang="en-US"/>
              <a:t>This isn’t a pipe dream. I come from the world of open-source platforms, and I know that this has been done before, in areas outside of healthcare. I’m building JupyterHealth to enable precision bouquets, and from there to precision medicine. </a:t>
            </a:r>
            <a:endParaRPr/>
          </a:p>
          <a:p>
            <a:pPr marL="158750" lvl="0" indent="0" algn="l" rtl="0">
              <a:lnSpc>
                <a:spcPct val="100000"/>
              </a:lnSpc>
              <a:spcBef>
                <a:spcPts val="0"/>
              </a:spcBef>
              <a:spcAft>
                <a:spcPts val="0"/>
              </a:spcAft>
              <a:buSzPts val="1100"/>
              <a:buNone/>
            </a:pPr>
            <a:endParaRPr/>
          </a:p>
          <a:p>
            <a:pPr marL="158750" lvl="0" indent="0" algn="l" rtl="0">
              <a:lnSpc>
                <a:spcPct val="100000"/>
              </a:lnSpc>
              <a:spcBef>
                <a:spcPts val="0"/>
              </a:spcBef>
              <a:spcAft>
                <a:spcPts val="0"/>
              </a:spcAft>
              <a:buSzPts val="1100"/>
              <a:buNone/>
            </a:pPr>
            <a:endParaRPr/>
          </a:p>
        </p:txBody>
      </p:sp>
      <p:sp>
        <p:nvSpPr>
          <p:cNvPr id="558" name="Google Shape;558;g398320ba675_2_15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h114e97821bc6ca9a_1_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 name="Google Shape;573;h114e97821bc6ca9a_1_7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4" name="Google Shape;574;h114e97821bc6ca9a_1_7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h114e97821bc6ca9a_1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1" name="Google Shape;581;h114e97821bc6ca9a_1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solidFill>
                  <a:schemeClr val="dk1"/>
                </a:solidFill>
                <a:latin typeface="Poppins"/>
                <a:ea typeface="Poppins"/>
                <a:cs typeface="Poppins"/>
                <a:sym typeface="Poppins"/>
              </a:rPr>
              <a:t>Summary JupyterHealth lowers the friction for privacy-preserving real-time data integration and interactions with patients. It leverages a proven science computing platform for researchers and analysts across the biomedical spectrum to work together. And JupyterHealth is built to facilitate companies deploying for impact for clinicians and patients. </a:t>
            </a:r>
            <a:endParaRPr sz="1000">
              <a:solidFill>
                <a:srgbClr val="595959"/>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400"/>
              <a:buFont typeface="Arial"/>
              <a:buNone/>
            </a:pPr>
            <a:endParaRPr sz="1000"/>
          </a:p>
          <a:p>
            <a:pPr marL="0" lvl="0" indent="0" algn="l" rtl="0">
              <a:lnSpc>
                <a:spcPct val="100000"/>
              </a:lnSpc>
              <a:spcBef>
                <a:spcPts val="0"/>
              </a:spcBef>
              <a:spcAft>
                <a:spcPts val="0"/>
              </a:spcAft>
              <a:buSzPts val="1400"/>
              <a:buNone/>
            </a:pPr>
            <a:endParaRPr sz="1000">
              <a:latin typeface="Poppins"/>
              <a:ea typeface="Poppins"/>
              <a:cs typeface="Poppins"/>
              <a:sym typeface="Poppins"/>
            </a:endParaRPr>
          </a:p>
          <a:p>
            <a:pPr marL="0" lvl="0" indent="0" algn="l" rtl="0">
              <a:lnSpc>
                <a:spcPct val="100000"/>
              </a:lnSpc>
              <a:spcBef>
                <a:spcPts val="0"/>
              </a:spcBef>
              <a:spcAft>
                <a:spcPts val="0"/>
              </a:spcAft>
              <a:buSzPts val="1400"/>
              <a:buNone/>
            </a:pPr>
            <a:endParaRPr>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Arial"/>
              <a:buNone/>
            </a:pPr>
            <a:endParaRPr b="0" i="0">
              <a:solidFill>
                <a:srgbClr val="052049"/>
              </a:solidFill>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Arial"/>
              <a:buNone/>
            </a:pPr>
            <a:endParaRPr>
              <a:latin typeface="Poppins"/>
              <a:ea typeface="Poppins"/>
              <a:cs typeface="Poppins"/>
              <a:sym typeface="Poppins"/>
            </a:endParaRPr>
          </a:p>
        </p:txBody>
      </p:sp>
      <p:sp>
        <p:nvSpPr>
          <p:cNvPr id="582" name="Google Shape;582;h114e97821bc6ca9a_1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Arial"/>
              <a:buNone/>
            </a:pPr>
            <a:fld id="{00000000-1234-1234-1234-123412341234}" type="slidenum">
              <a:rPr lang="en-US"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h114e97821bc6ca9a_1_3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3" name="Google Shape;613;h114e97821bc6ca9a_1_3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solidFill>
                  <a:schemeClr val="dk1"/>
                </a:solidFill>
                <a:latin typeface="Poppins"/>
                <a:ea typeface="Poppins"/>
                <a:cs typeface="Poppins"/>
                <a:sym typeface="Poppins"/>
              </a:rPr>
              <a:t>Summary JupyterHealth lowers the friction for privacy-preserving real-time data integration and interactions with patients. It leverages a proven science computing platform for researchers and analysts across the biomedical spectrum to work together. And JupyterHealth is built to facilitate companies deploying for impact for clinicians and patients. </a:t>
            </a:r>
            <a:endParaRPr sz="1000">
              <a:solidFill>
                <a:srgbClr val="595959"/>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400"/>
              <a:buFont typeface="Arial"/>
              <a:buNone/>
            </a:pPr>
            <a:endParaRPr sz="1000"/>
          </a:p>
          <a:p>
            <a:pPr marL="0" lvl="0" indent="0" algn="l" rtl="0">
              <a:lnSpc>
                <a:spcPct val="100000"/>
              </a:lnSpc>
              <a:spcBef>
                <a:spcPts val="0"/>
              </a:spcBef>
              <a:spcAft>
                <a:spcPts val="0"/>
              </a:spcAft>
              <a:buSzPts val="1400"/>
              <a:buNone/>
            </a:pPr>
            <a:endParaRPr sz="1000">
              <a:latin typeface="Poppins"/>
              <a:ea typeface="Poppins"/>
              <a:cs typeface="Poppins"/>
              <a:sym typeface="Poppins"/>
            </a:endParaRPr>
          </a:p>
          <a:p>
            <a:pPr marL="0" lvl="0" indent="0" algn="l" rtl="0">
              <a:lnSpc>
                <a:spcPct val="100000"/>
              </a:lnSpc>
              <a:spcBef>
                <a:spcPts val="0"/>
              </a:spcBef>
              <a:spcAft>
                <a:spcPts val="0"/>
              </a:spcAft>
              <a:buSzPts val="1400"/>
              <a:buNone/>
            </a:pPr>
            <a:endParaRPr>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Arial"/>
              <a:buNone/>
            </a:pPr>
            <a:endParaRPr b="0" i="0">
              <a:solidFill>
                <a:srgbClr val="052049"/>
              </a:solidFill>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Arial"/>
              <a:buNone/>
            </a:pPr>
            <a:endParaRPr>
              <a:latin typeface="Poppins"/>
              <a:ea typeface="Poppins"/>
              <a:cs typeface="Poppins"/>
              <a:sym typeface="Poppins"/>
            </a:endParaRPr>
          </a:p>
        </p:txBody>
      </p:sp>
      <p:sp>
        <p:nvSpPr>
          <p:cNvPr id="614" name="Google Shape;614;h114e97821bc6ca9a_1_3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Arial"/>
              <a:buNone/>
            </a:pPr>
            <a:fld id="{00000000-1234-1234-1234-123412341234}" type="slidenum">
              <a:rPr lang="en-US"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h114e97821bc6ca9a_1_3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7" name="Google Shape;647;h114e97821bc6ca9a_1_3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solidFill>
                  <a:schemeClr val="dk1"/>
                </a:solidFill>
                <a:latin typeface="Poppins"/>
                <a:ea typeface="Poppins"/>
                <a:cs typeface="Poppins"/>
                <a:sym typeface="Poppins"/>
              </a:rPr>
              <a:t>Summary JupyterHealth lowers the friction for privacy-preserving real-time data integration and interactions with patients. It leverages a proven science computing platform for researchers and analysts across the biomedical spectrum to work together. And JupyterHealth is built to facilitate companies deploying for impact for clinicians and patients. </a:t>
            </a:r>
            <a:endParaRPr sz="1000">
              <a:solidFill>
                <a:srgbClr val="595959"/>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400"/>
              <a:buFont typeface="Arial"/>
              <a:buNone/>
            </a:pPr>
            <a:endParaRPr sz="1000"/>
          </a:p>
          <a:p>
            <a:pPr marL="0" lvl="0" indent="0" algn="l" rtl="0">
              <a:lnSpc>
                <a:spcPct val="100000"/>
              </a:lnSpc>
              <a:spcBef>
                <a:spcPts val="0"/>
              </a:spcBef>
              <a:spcAft>
                <a:spcPts val="0"/>
              </a:spcAft>
              <a:buSzPts val="1400"/>
              <a:buNone/>
            </a:pPr>
            <a:endParaRPr sz="1000">
              <a:latin typeface="Poppins"/>
              <a:ea typeface="Poppins"/>
              <a:cs typeface="Poppins"/>
              <a:sym typeface="Poppins"/>
            </a:endParaRPr>
          </a:p>
          <a:p>
            <a:pPr marL="0" lvl="0" indent="0" algn="l" rtl="0">
              <a:lnSpc>
                <a:spcPct val="100000"/>
              </a:lnSpc>
              <a:spcBef>
                <a:spcPts val="0"/>
              </a:spcBef>
              <a:spcAft>
                <a:spcPts val="0"/>
              </a:spcAft>
              <a:buSzPts val="1400"/>
              <a:buNone/>
            </a:pPr>
            <a:endParaRPr>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Arial"/>
              <a:buNone/>
            </a:pPr>
            <a:endParaRPr b="0" i="0">
              <a:solidFill>
                <a:srgbClr val="052049"/>
              </a:solidFill>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Arial"/>
              <a:buNone/>
            </a:pPr>
            <a:endParaRPr>
              <a:latin typeface="Poppins"/>
              <a:ea typeface="Poppins"/>
              <a:cs typeface="Poppins"/>
              <a:sym typeface="Poppins"/>
            </a:endParaRPr>
          </a:p>
        </p:txBody>
      </p:sp>
      <p:sp>
        <p:nvSpPr>
          <p:cNvPr id="648" name="Google Shape;648;h114e97821bc6ca9a_1_3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Arial"/>
              <a:buNone/>
            </a:pPr>
            <a:fld id="{00000000-1234-1234-1234-123412341234}" type="slidenum">
              <a:rPr lang="en-US"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h114e97821bc6ca9a_1_4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1" name="Google Shape;681;h114e97821bc6ca9a_1_40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solidFill>
                  <a:schemeClr val="dk1"/>
                </a:solidFill>
                <a:latin typeface="Poppins"/>
                <a:ea typeface="Poppins"/>
                <a:cs typeface="Poppins"/>
                <a:sym typeface="Poppins"/>
              </a:rPr>
              <a:t>Summary JupyterHealth lowers the friction for privacy-preserving real-time data integration and interactions with patients. It leverages a proven science computing platform for researchers and analysts across the biomedical spectrum to work together. And JupyterHealth is built to facilitate companies deploying for impact for clinicians and patients. </a:t>
            </a:r>
            <a:endParaRPr sz="1000">
              <a:solidFill>
                <a:srgbClr val="595959"/>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400"/>
              <a:buFont typeface="Arial"/>
              <a:buNone/>
            </a:pPr>
            <a:endParaRPr sz="1000"/>
          </a:p>
          <a:p>
            <a:pPr marL="0" lvl="0" indent="0" algn="l" rtl="0">
              <a:lnSpc>
                <a:spcPct val="100000"/>
              </a:lnSpc>
              <a:spcBef>
                <a:spcPts val="0"/>
              </a:spcBef>
              <a:spcAft>
                <a:spcPts val="0"/>
              </a:spcAft>
              <a:buSzPts val="1400"/>
              <a:buNone/>
            </a:pPr>
            <a:endParaRPr sz="1000">
              <a:latin typeface="Poppins"/>
              <a:ea typeface="Poppins"/>
              <a:cs typeface="Poppins"/>
              <a:sym typeface="Poppins"/>
            </a:endParaRPr>
          </a:p>
          <a:p>
            <a:pPr marL="0" lvl="0" indent="0" algn="l" rtl="0">
              <a:lnSpc>
                <a:spcPct val="100000"/>
              </a:lnSpc>
              <a:spcBef>
                <a:spcPts val="0"/>
              </a:spcBef>
              <a:spcAft>
                <a:spcPts val="0"/>
              </a:spcAft>
              <a:buSzPts val="1400"/>
              <a:buNone/>
            </a:pPr>
            <a:endParaRPr>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Arial"/>
              <a:buNone/>
            </a:pPr>
            <a:endParaRPr b="0" i="0">
              <a:solidFill>
                <a:srgbClr val="052049"/>
              </a:solidFill>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Arial"/>
              <a:buNone/>
            </a:pPr>
            <a:endParaRPr>
              <a:latin typeface="Poppins"/>
              <a:ea typeface="Poppins"/>
              <a:cs typeface="Poppins"/>
              <a:sym typeface="Poppins"/>
            </a:endParaRPr>
          </a:p>
        </p:txBody>
      </p:sp>
      <p:sp>
        <p:nvSpPr>
          <p:cNvPr id="682" name="Google Shape;682;h114e97821bc6ca9a_1_40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Arial"/>
              <a:buNone/>
            </a:pPr>
            <a:fld id="{00000000-1234-1234-1234-123412341234}" type="slidenum">
              <a:rPr lang="en-US" sz="1400" b="0" i="0" u="none" strike="noStrike" cap="none">
                <a:solidFill>
                  <a:srgbClr val="000000"/>
                </a:solidFill>
                <a:latin typeface="Arial"/>
                <a:ea typeface="Arial"/>
                <a:cs typeface="Arial"/>
                <a:sym typeface="Arial"/>
              </a:rPr>
              <a:t>15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h23adc6b49bdaeca0_1_3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5" name="Google Shape;715;h23adc6b49bdaeca0_1_355: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457200" marR="0" lvl="0" indent="-317500" algn="l" rtl="0">
              <a:spcBef>
                <a:spcPts val="0"/>
              </a:spcBef>
              <a:spcAft>
                <a:spcPts val="0"/>
              </a:spcAft>
              <a:buClr>
                <a:srgbClr val="000000"/>
              </a:buClr>
              <a:buSzPts val="1400"/>
              <a:buFont typeface="Arial"/>
              <a:buChar char="-"/>
            </a:pPr>
            <a:r>
              <a:rPr lang="en-US" sz="1100" b="0" i="0" u="none" strike="noStrike" cap="none">
                <a:solidFill>
                  <a:schemeClr val="dk1"/>
                </a:solidFill>
                <a:latin typeface="Arial"/>
                <a:ea typeface="Arial"/>
                <a:cs typeface="Arial"/>
                <a:sym typeface="Arial"/>
              </a:rPr>
              <a:t>schema creation is done with the community</a:t>
            </a:r>
            <a:endParaRPr/>
          </a:p>
          <a:p>
            <a:pPr marL="457200" marR="0" lvl="0" indent="-317500" algn="l" rtl="0">
              <a:spcBef>
                <a:spcPts val="0"/>
              </a:spcBef>
              <a:spcAft>
                <a:spcPts val="0"/>
              </a:spcAft>
              <a:buClr>
                <a:srgbClr val="000000"/>
              </a:buClr>
              <a:buSzPts val="1400"/>
              <a:buFont typeface="Arial"/>
              <a:buChar char="-"/>
            </a:pPr>
            <a:r>
              <a:rPr lang="en-US" sz="1100" b="0" i="0" u="none" strike="noStrike" cap="none">
                <a:solidFill>
                  <a:schemeClr val="dk1"/>
                </a:solidFill>
                <a:latin typeface="Arial"/>
                <a:ea typeface="Arial"/>
                <a:cs typeface="Arial"/>
                <a:sym typeface="Arial"/>
              </a:rPr>
              <a:t>specifications are all well and good, but people need tools</a:t>
            </a:r>
            <a:endParaRPr/>
          </a:p>
          <a:p>
            <a:pPr marL="457200" marR="0" lvl="0" indent="-317500" algn="l" rtl="0">
              <a:spcBef>
                <a:spcPts val="0"/>
              </a:spcBef>
              <a:spcAft>
                <a:spcPts val="0"/>
              </a:spcAft>
              <a:buClr>
                <a:srgbClr val="000000"/>
              </a:buClr>
              <a:buSzPts val="1400"/>
              <a:buFont typeface="Arial"/>
              <a:buChar char="-"/>
            </a:pPr>
            <a:r>
              <a:rPr lang="en-US" sz="1100" b="0" i="0" u="none" strike="noStrike" cap="none">
                <a:solidFill>
                  <a:schemeClr val="dk1"/>
                </a:solidFill>
                <a:latin typeface="Arial"/>
                <a:ea typeface="Arial"/>
                <a:cs typeface="Arial"/>
                <a:sym typeface="Arial"/>
              </a:rPr>
              <a:t>pull requests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h23adc6b49bdaeca0_1_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1" name="Google Shape;721;h23adc6b49bdaeca0_1_3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300"/>
              <a:buFont typeface="Arial"/>
              <a:buNone/>
            </a:pPr>
            <a:r>
              <a:rPr lang="en-US">
                <a:solidFill>
                  <a:srgbClr val="7B7B7B"/>
                </a:solidFill>
              </a:rPr>
              <a:t>What is this observation?</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h23adc6b49bdaeca0_1_4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9" name="Google Shape;729;h23adc6b49bdaeca0_1_400: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75"/>
              <a:buFont typeface="Arial"/>
              <a:buNone/>
            </a:pPr>
            <a:r>
              <a:rPr lang="en-US" sz="1100" b="0" i="0" u="none" strike="noStrike" cap="none">
                <a:solidFill>
                  <a:srgbClr val="7B7B7B"/>
                </a:solidFill>
                <a:latin typeface="Arial"/>
                <a:ea typeface="Arial"/>
                <a:cs typeface="Arial"/>
                <a:sym typeface="Arial"/>
              </a:rPr>
              <a:t>JSON schemas allow us to be clear and standardized in saying</a:t>
            </a:r>
            <a:r>
              <a:rPr lang="en-US" sz="1200" b="0" i="0" u="none" strike="noStrike" cap="none">
                <a:solidFill>
                  <a:srgbClr val="7B7B7B"/>
                </a:solidFill>
                <a:latin typeface="Calibri"/>
                <a:ea typeface="Calibri"/>
                <a:cs typeface="Calibri"/>
                <a:sym typeface="Calibri"/>
              </a:rPr>
              <a:t> things that need to be said for an observation or “biomarker” to be appropriately interpreted and used.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h23adc6b49bdaeca0_1_4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1" name="Google Shape;741;h23adc6b49bdaeca0_1_4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was when IEEE came to us, with a story. Companies want and need an open standard for mobile health, but it has to be a vetted standard that has some institutional weight behind it. And an open standard is a non-excludable, non-rivalrous public good – that greases the wheels for the private sector. IEEE saw that and invited Open mHealth to become an official Working Group to eventually make OmH an IEEE standard.   </a:t>
            </a:r>
            <a:endParaRPr/>
          </a:p>
        </p:txBody>
      </p:sp>
      <p:sp>
        <p:nvSpPr>
          <p:cNvPr id="742" name="Google Shape;742;h23adc6b49bdaeca0_1_4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g3a063dc24d1_4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7" name="Google Shape;747;g3a063dc24d1_4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8" name="Google Shape;748;g3a063dc24d1_4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h114e97821bc6ca9a_1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3" name="Google Shape;753;h114e97821bc6ca9a_1_1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solidFill>
                  <a:srgbClr val="0E0E0E"/>
                </a:solidFill>
                <a:latin typeface="Poppins"/>
                <a:ea typeface="Poppins"/>
                <a:cs typeface="Poppins"/>
                <a:sym typeface="Poppins"/>
              </a:rPr>
              <a:t>Here’s why JupyterHealth will be a gamechanger. JupyterHealth piggybacks on the proven scale and success of Jupyter to seed a new digital health ecosystem. This new ecosystem has JupyterHealth as the horizontal foundation that provides a </a:t>
            </a:r>
            <a:r>
              <a:rPr lang="en-US" b="1">
                <a:solidFill>
                  <a:srgbClr val="0E0E0E"/>
                </a:solidFill>
                <a:latin typeface="Poppins"/>
                <a:ea typeface="Poppins"/>
                <a:cs typeface="Poppins"/>
                <a:sym typeface="Poppins"/>
              </a:rPr>
              <a:t>scalable backbone </a:t>
            </a:r>
            <a:r>
              <a:rPr lang="en-US">
                <a:solidFill>
                  <a:srgbClr val="0E0E0E"/>
                </a:solidFill>
                <a:latin typeface="Poppins"/>
                <a:ea typeface="Poppins"/>
                <a:cs typeface="Poppins"/>
                <a:sym typeface="Poppins"/>
              </a:rPr>
              <a:t>serving </a:t>
            </a:r>
            <a:r>
              <a:rPr lang="en-US" b="1">
                <a:solidFill>
                  <a:srgbClr val="0E0E0E"/>
                </a:solidFill>
                <a:latin typeface="Poppins"/>
                <a:ea typeface="Poppins"/>
                <a:cs typeface="Poppins"/>
                <a:sym typeface="Poppins"/>
              </a:rPr>
              <a:t>verticals</a:t>
            </a:r>
            <a:r>
              <a:rPr lang="en-US">
                <a:solidFill>
                  <a:srgbClr val="0E0E0E"/>
                </a:solidFill>
                <a:latin typeface="Poppins"/>
                <a:ea typeface="Poppins"/>
                <a:cs typeface="Poppins"/>
                <a:sym typeface="Poppins"/>
              </a:rPr>
              <a:t> that provide </a:t>
            </a:r>
            <a:r>
              <a:rPr lang="en-US" b="1">
                <a:solidFill>
                  <a:srgbClr val="0E0E0E"/>
                </a:solidFill>
                <a:latin typeface="Poppins"/>
                <a:ea typeface="Poppins"/>
                <a:cs typeface="Poppins"/>
                <a:sym typeface="Poppins"/>
              </a:rPr>
              <a:t>customized, high-impact solutions </a:t>
            </a:r>
            <a:r>
              <a:rPr lang="en-US">
                <a:solidFill>
                  <a:srgbClr val="0E0E0E"/>
                </a:solidFill>
                <a:latin typeface="Poppins"/>
                <a:ea typeface="Poppins"/>
                <a:cs typeface="Poppins"/>
                <a:sym typeface="Poppins"/>
              </a:rPr>
              <a:t>such as</a:t>
            </a:r>
            <a:endParaRPr>
              <a:solidFill>
                <a:srgbClr val="0E0E0E"/>
              </a:solidFill>
              <a:latin typeface="Poppins"/>
              <a:ea typeface="Poppins"/>
              <a:cs typeface="Poppins"/>
              <a:sym typeface="Poppins"/>
            </a:endParaRPr>
          </a:p>
          <a:p>
            <a:pPr marL="171450" lvl="0" indent="-171450" algn="l" rtl="0">
              <a:spcBef>
                <a:spcPts val="0"/>
              </a:spcBef>
              <a:spcAft>
                <a:spcPts val="0"/>
              </a:spcAft>
              <a:buClr>
                <a:srgbClr val="0E0E0E"/>
              </a:buClr>
              <a:buSzPts val="1200"/>
              <a:buChar char="•"/>
            </a:pPr>
            <a:r>
              <a:rPr lang="en-US">
                <a:solidFill>
                  <a:srgbClr val="0E0E0E"/>
                </a:solidFill>
                <a:latin typeface="Poppins"/>
                <a:ea typeface="Poppins"/>
                <a:cs typeface="Poppins"/>
                <a:sym typeface="Poppins"/>
              </a:rPr>
              <a:t>For Clinicians and researchers: testing at UCSF Health and Weill Cornell. Can be mix and match because of the common foundation</a:t>
            </a:r>
            <a:endParaRPr>
              <a:solidFill>
                <a:schemeClr val="dk1"/>
              </a:solidFill>
              <a:latin typeface="Poppins"/>
              <a:ea typeface="Poppins"/>
              <a:cs typeface="Poppins"/>
              <a:sym typeface="Poppins"/>
            </a:endParaRPr>
          </a:p>
          <a:p>
            <a:pPr marL="171450" lvl="0" indent="-171450" algn="l" rtl="0">
              <a:spcBef>
                <a:spcPts val="0"/>
              </a:spcBef>
              <a:spcAft>
                <a:spcPts val="0"/>
              </a:spcAft>
              <a:buClr>
                <a:srgbClr val="0E0E0E"/>
              </a:buClr>
              <a:buSzPts val="1200"/>
              <a:buChar char="•"/>
            </a:pPr>
            <a:r>
              <a:rPr lang="en-US">
                <a:solidFill>
                  <a:srgbClr val="0E0E0E"/>
                </a:solidFill>
                <a:latin typeface="Poppins"/>
                <a:ea typeface="Poppins"/>
                <a:cs typeface="Poppins"/>
                <a:sym typeface="Poppins"/>
              </a:rPr>
              <a:t>For Patients: Columbia</a:t>
            </a:r>
            <a:endParaRPr>
              <a:solidFill>
                <a:schemeClr val="dk1"/>
              </a:solidFill>
              <a:latin typeface="Poppins"/>
              <a:ea typeface="Poppins"/>
              <a:cs typeface="Poppins"/>
              <a:sym typeface="Poppins"/>
            </a:endParaRPr>
          </a:p>
          <a:p>
            <a:pPr marL="171450" lvl="0" indent="-171450" algn="l" rtl="0">
              <a:spcBef>
                <a:spcPts val="0"/>
              </a:spcBef>
              <a:spcAft>
                <a:spcPts val="0"/>
              </a:spcAft>
              <a:buClr>
                <a:srgbClr val="0E0E0E"/>
              </a:buClr>
              <a:buSzPts val="1200"/>
              <a:buChar char="•"/>
            </a:pPr>
            <a:r>
              <a:rPr lang="en-US">
                <a:solidFill>
                  <a:srgbClr val="0E0E0E"/>
                </a:solidFill>
                <a:latin typeface="Poppins"/>
                <a:ea typeface="Poppins"/>
                <a:cs typeface="Poppins"/>
                <a:sym typeface="Poppins"/>
              </a:rPr>
              <a:t>For Health Systems: Knit.Health company</a:t>
            </a:r>
            <a:endParaRPr>
              <a:solidFill>
                <a:srgbClr val="0E0E0E"/>
              </a:solidFill>
              <a:latin typeface="Poppins"/>
              <a:ea typeface="Poppins"/>
              <a:cs typeface="Poppins"/>
              <a:sym typeface="Poppins"/>
            </a:endParaRPr>
          </a:p>
        </p:txBody>
      </p:sp>
      <p:sp>
        <p:nvSpPr>
          <p:cNvPr id="754" name="Google Shape;754;h114e97821bc6ca9a_1_15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h114e97821bc6ca9a_1_4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0" name="Google Shape;800;h114e97821bc6ca9a_1_4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a:solidFill>
                  <a:srgbClr val="0E0E0E"/>
                </a:solidFill>
                <a:latin typeface="Poppins"/>
                <a:ea typeface="Poppins"/>
                <a:cs typeface="Poppins"/>
                <a:sym typeface="Poppins"/>
              </a:rPr>
              <a:t>There are proprietary platforms, maybe even some in the exhibition hall, that do some of what we do. What sets JupyterHealth apart is our open source approach offering efficiency, scalability, flexibility and impact across the whole ecosystem, for academia and industry alike. </a:t>
            </a:r>
            <a:endParaRPr/>
          </a:p>
          <a:p>
            <a:pPr marL="0" lvl="0" indent="0" algn="l" rtl="0">
              <a:lnSpc>
                <a:spcPct val="100000"/>
              </a:lnSpc>
              <a:spcBef>
                <a:spcPts val="0"/>
              </a:spcBef>
              <a:spcAft>
                <a:spcPts val="0"/>
              </a:spcAft>
              <a:buSzPts val="1100"/>
              <a:buNone/>
            </a:pPr>
            <a:endParaRPr b="1">
              <a:solidFill>
                <a:srgbClr val="0E0E0E"/>
              </a:solidFill>
              <a:latin typeface="Poppins"/>
              <a:ea typeface="Poppins"/>
              <a:cs typeface="Poppins"/>
              <a:sym typeface="Poppins"/>
            </a:endParaRPr>
          </a:p>
          <a:p>
            <a:pPr marL="0" lvl="0" indent="0" algn="l" rtl="0">
              <a:lnSpc>
                <a:spcPct val="100000"/>
              </a:lnSpc>
              <a:spcBef>
                <a:spcPts val="0"/>
              </a:spcBef>
              <a:spcAft>
                <a:spcPts val="0"/>
              </a:spcAft>
              <a:buSzPts val="1100"/>
              <a:buNone/>
            </a:pPr>
            <a:r>
              <a:rPr lang="en-US"/>
              <a:t>We will be launching JupyterHealth officially next week at JupyterCon in San Diego, and again, I could not be more excited. </a:t>
            </a:r>
            <a:endParaRPr b="1">
              <a:solidFill>
                <a:srgbClr val="0E0E0E"/>
              </a:solidFill>
              <a:latin typeface="Poppins"/>
              <a:ea typeface="Poppins"/>
              <a:cs typeface="Poppins"/>
              <a:sym typeface="Poppins"/>
            </a:endParaRPr>
          </a:p>
        </p:txBody>
      </p:sp>
      <p:sp>
        <p:nvSpPr>
          <p:cNvPr id="801" name="Google Shape;801;h114e97821bc6ca9a_1_4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3500f6e1b46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3" name="Google Shape;823;g3500f6e1b46_1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595959"/>
              </a:buClr>
              <a:buSzPts val="4800"/>
              <a:buFont typeface="Poppins"/>
              <a:buNone/>
              <a:defRPr sz="4800">
                <a:latin typeface="Poppins"/>
                <a:ea typeface="Poppins"/>
                <a:cs typeface="Poppins"/>
                <a:sym typeface="Poppi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595959"/>
              </a:buClr>
              <a:buSzPts val="2400"/>
              <a:buNone/>
              <a:defRPr sz="2400">
                <a:latin typeface="Poppins"/>
                <a:ea typeface="Poppins"/>
                <a:cs typeface="Poppins"/>
                <a:sym typeface="Poppins"/>
              </a:defRPr>
            </a:lvl1pPr>
            <a:lvl2pPr lvl="1" algn="ctr">
              <a:lnSpc>
                <a:spcPct val="90000"/>
              </a:lnSpc>
              <a:spcBef>
                <a:spcPts val="500"/>
              </a:spcBef>
              <a:spcAft>
                <a:spcPts val="0"/>
              </a:spcAft>
              <a:buClr>
                <a:srgbClr val="595959"/>
              </a:buClr>
              <a:buSzPts val="2000"/>
              <a:buNone/>
              <a:defRPr sz="2000"/>
            </a:lvl2pPr>
            <a:lvl3pPr lvl="2" algn="ctr">
              <a:lnSpc>
                <a:spcPct val="90000"/>
              </a:lnSpc>
              <a:spcBef>
                <a:spcPts val="500"/>
              </a:spcBef>
              <a:spcAft>
                <a:spcPts val="0"/>
              </a:spcAft>
              <a:buClr>
                <a:srgbClr val="595959"/>
              </a:buClr>
              <a:buSzPts val="1800"/>
              <a:buNone/>
              <a:defRPr sz="1800"/>
            </a:lvl3pPr>
            <a:lvl4pPr lvl="3" algn="ctr">
              <a:lnSpc>
                <a:spcPct val="90000"/>
              </a:lnSpc>
              <a:spcBef>
                <a:spcPts val="500"/>
              </a:spcBef>
              <a:spcAft>
                <a:spcPts val="0"/>
              </a:spcAft>
              <a:buClr>
                <a:srgbClr val="595959"/>
              </a:buClr>
              <a:buSzPts val="1600"/>
              <a:buNone/>
              <a:defRPr sz="1600"/>
            </a:lvl4pPr>
            <a:lvl5pPr lvl="4" algn="ctr">
              <a:lnSpc>
                <a:spcPct val="90000"/>
              </a:lnSpc>
              <a:spcBef>
                <a:spcPts val="500"/>
              </a:spcBef>
              <a:spcAft>
                <a:spcPts val="0"/>
              </a:spcAft>
              <a:buClr>
                <a:srgbClr val="59595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616449" y="6356350"/>
            <a:ext cx="296495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Poppins"/>
                <a:ea typeface="Poppins"/>
                <a:cs typeface="Poppins"/>
                <a:sym typeface="Poppi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Poppins"/>
                <a:ea typeface="Poppins"/>
                <a:cs typeface="Poppins"/>
                <a:sym typeface="Poppi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599" y="6356350"/>
            <a:ext cx="2964951"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616449" y="365126"/>
            <a:ext cx="10962526" cy="64174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616449" y="1150706"/>
            <a:ext cx="10962526" cy="502625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a:lvl1pPr>
            <a:lvl2pPr marL="914400" lvl="1" indent="-342900" algn="l">
              <a:lnSpc>
                <a:spcPct val="90000"/>
              </a:lnSpc>
              <a:spcBef>
                <a:spcPts val="500"/>
              </a:spcBef>
              <a:spcAft>
                <a:spcPts val="0"/>
              </a:spcAft>
              <a:buClr>
                <a:srgbClr val="595959"/>
              </a:buClr>
              <a:buSzPts val="1800"/>
              <a:buChar char="•"/>
              <a:defRPr/>
            </a:lvl2pPr>
            <a:lvl3pPr marL="1371600" lvl="2" indent="-342900" algn="l">
              <a:lnSpc>
                <a:spcPct val="90000"/>
              </a:lnSpc>
              <a:spcBef>
                <a:spcPts val="500"/>
              </a:spcBef>
              <a:spcAft>
                <a:spcPts val="0"/>
              </a:spcAft>
              <a:buClr>
                <a:srgbClr val="595959"/>
              </a:buClr>
              <a:buSzPts val="1800"/>
              <a:buChar char="•"/>
              <a:defRPr/>
            </a:lvl3pPr>
            <a:lvl4pPr marL="1828800" lvl="3" indent="-342900" algn="l">
              <a:lnSpc>
                <a:spcPct val="90000"/>
              </a:lnSpc>
              <a:spcBef>
                <a:spcPts val="500"/>
              </a:spcBef>
              <a:spcAft>
                <a:spcPts val="0"/>
              </a:spcAft>
              <a:buClr>
                <a:srgbClr val="595959"/>
              </a:buClr>
              <a:buSzPts val="1800"/>
              <a:buChar char="•"/>
              <a:defRPr/>
            </a:lvl4pPr>
            <a:lvl5pPr marL="2286000" lvl="4" indent="-342900" algn="l">
              <a:lnSpc>
                <a:spcPct val="90000"/>
              </a:lnSpc>
              <a:spcBef>
                <a:spcPts val="500"/>
              </a:spcBef>
              <a:spcAft>
                <a:spcPts val="0"/>
              </a:spcAft>
              <a:buClr>
                <a:srgbClr val="59595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616449" y="6356350"/>
            <a:ext cx="296495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599" y="6356350"/>
            <a:ext cx="2964951"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616449" y="365126"/>
            <a:ext cx="10962526" cy="64174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616449" y="1191802"/>
            <a:ext cx="5403351" cy="498516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a:lvl1pPr>
            <a:lvl2pPr marL="914400" lvl="1" indent="-342900" algn="l">
              <a:lnSpc>
                <a:spcPct val="90000"/>
              </a:lnSpc>
              <a:spcBef>
                <a:spcPts val="500"/>
              </a:spcBef>
              <a:spcAft>
                <a:spcPts val="0"/>
              </a:spcAft>
              <a:buClr>
                <a:srgbClr val="595959"/>
              </a:buClr>
              <a:buSzPts val="1800"/>
              <a:buChar char="•"/>
              <a:defRPr/>
            </a:lvl2pPr>
            <a:lvl3pPr marL="1371600" lvl="2" indent="-342900" algn="l">
              <a:lnSpc>
                <a:spcPct val="90000"/>
              </a:lnSpc>
              <a:spcBef>
                <a:spcPts val="500"/>
              </a:spcBef>
              <a:spcAft>
                <a:spcPts val="0"/>
              </a:spcAft>
              <a:buClr>
                <a:srgbClr val="595959"/>
              </a:buClr>
              <a:buSzPts val="1800"/>
              <a:buChar char="•"/>
              <a:defRPr/>
            </a:lvl3pPr>
            <a:lvl4pPr marL="1828800" lvl="3" indent="-342900" algn="l">
              <a:lnSpc>
                <a:spcPct val="90000"/>
              </a:lnSpc>
              <a:spcBef>
                <a:spcPts val="500"/>
              </a:spcBef>
              <a:spcAft>
                <a:spcPts val="0"/>
              </a:spcAft>
              <a:buClr>
                <a:srgbClr val="595959"/>
              </a:buClr>
              <a:buSzPts val="1800"/>
              <a:buChar char="•"/>
              <a:defRPr/>
            </a:lvl4pPr>
            <a:lvl5pPr marL="2286000" lvl="4" indent="-342900" algn="l">
              <a:lnSpc>
                <a:spcPct val="90000"/>
              </a:lnSpc>
              <a:spcBef>
                <a:spcPts val="500"/>
              </a:spcBef>
              <a:spcAft>
                <a:spcPts val="0"/>
              </a:spcAft>
              <a:buClr>
                <a:srgbClr val="59595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4"/>
          <p:cNvSpPr txBox="1">
            <a:spLocks noGrp="1"/>
          </p:cNvSpPr>
          <p:nvPr>
            <p:ph type="body" idx="2"/>
          </p:nvPr>
        </p:nvSpPr>
        <p:spPr>
          <a:xfrm>
            <a:off x="6172200" y="1191802"/>
            <a:ext cx="5403350" cy="498516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a:lvl1pPr>
            <a:lvl2pPr marL="914400" lvl="1" indent="-342900" algn="l">
              <a:lnSpc>
                <a:spcPct val="90000"/>
              </a:lnSpc>
              <a:spcBef>
                <a:spcPts val="500"/>
              </a:spcBef>
              <a:spcAft>
                <a:spcPts val="0"/>
              </a:spcAft>
              <a:buClr>
                <a:srgbClr val="595959"/>
              </a:buClr>
              <a:buSzPts val="1800"/>
              <a:buChar char="•"/>
              <a:defRPr/>
            </a:lvl2pPr>
            <a:lvl3pPr marL="1371600" lvl="2" indent="-342900" algn="l">
              <a:lnSpc>
                <a:spcPct val="90000"/>
              </a:lnSpc>
              <a:spcBef>
                <a:spcPts val="500"/>
              </a:spcBef>
              <a:spcAft>
                <a:spcPts val="0"/>
              </a:spcAft>
              <a:buClr>
                <a:srgbClr val="595959"/>
              </a:buClr>
              <a:buSzPts val="1800"/>
              <a:buChar char="•"/>
              <a:defRPr/>
            </a:lvl3pPr>
            <a:lvl4pPr marL="1828800" lvl="3" indent="-342900" algn="l">
              <a:lnSpc>
                <a:spcPct val="90000"/>
              </a:lnSpc>
              <a:spcBef>
                <a:spcPts val="500"/>
              </a:spcBef>
              <a:spcAft>
                <a:spcPts val="0"/>
              </a:spcAft>
              <a:buClr>
                <a:srgbClr val="595959"/>
              </a:buClr>
              <a:buSzPts val="1800"/>
              <a:buChar char="•"/>
              <a:defRPr/>
            </a:lvl4pPr>
            <a:lvl5pPr marL="2286000" lvl="4" indent="-342900" algn="l">
              <a:lnSpc>
                <a:spcPct val="90000"/>
              </a:lnSpc>
              <a:spcBef>
                <a:spcPts val="500"/>
              </a:spcBef>
              <a:spcAft>
                <a:spcPts val="0"/>
              </a:spcAft>
              <a:buClr>
                <a:srgbClr val="59595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4"/>
          <p:cNvSpPr txBox="1">
            <a:spLocks noGrp="1"/>
          </p:cNvSpPr>
          <p:nvPr>
            <p:ph type="dt" idx="10"/>
          </p:nvPr>
        </p:nvSpPr>
        <p:spPr>
          <a:xfrm>
            <a:off x="616449" y="6356350"/>
            <a:ext cx="296495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
          <p:cNvSpPr txBox="1">
            <a:spLocks noGrp="1"/>
          </p:cNvSpPr>
          <p:nvPr>
            <p:ph type="sldNum" idx="12"/>
          </p:nvPr>
        </p:nvSpPr>
        <p:spPr>
          <a:xfrm>
            <a:off x="8610599" y="6356350"/>
            <a:ext cx="2964951"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616450" y="457200"/>
            <a:ext cx="4155576"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95959"/>
              </a:buClr>
              <a:buSzPts val="3200"/>
              <a:buFont typeface="Poppi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
          <p:cNvSpPr>
            <a:spLocks noGrp="1"/>
          </p:cNvSpPr>
          <p:nvPr>
            <p:ph type="pic" idx="2"/>
          </p:nvPr>
        </p:nvSpPr>
        <p:spPr>
          <a:xfrm>
            <a:off x="5183188" y="987425"/>
            <a:ext cx="6392362" cy="4873625"/>
          </a:xfrm>
          <a:prstGeom prst="rect">
            <a:avLst/>
          </a:prstGeom>
          <a:noFill/>
          <a:ln>
            <a:noFill/>
          </a:ln>
        </p:spPr>
      </p:sp>
      <p:sp>
        <p:nvSpPr>
          <p:cNvPr id="37" name="Google Shape;37;p5"/>
          <p:cNvSpPr txBox="1">
            <a:spLocks noGrp="1"/>
          </p:cNvSpPr>
          <p:nvPr>
            <p:ph type="body" idx="1"/>
          </p:nvPr>
        </p:nvSpPr>
        <p:spPr>
          <a:xfrm>
            <a:off x="616450" y="2057400"/>
            <a:ext cx="4155576"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95959"/>
              </a:buClr>
              <a:buSzPts val="1600"/>
              <a:buNone/>
              <a:defRPr sz="1600"/>
            </a:lvl1pPr>
            <a:lvl2pPr marL="914400" lvl="1" indent="-228600" algn="l">
              <a:lnSpc>
                <a:spcPct val="90000"/>
              </a:lnSpc>
              <a:spcBef>
                <a:spcPts val="500"/>
              </a:spcBef>
              <a:spcAft>
                <a:spcPts val="0"/>
              </a:spcAft>
              <a:buClr>
                <a:srgbClr val="595959"/>
              </a:buClr>
              <a:buSzPts val="1400"/>
              <a:buNone/>
              <a:defRPr sz="1400"/>
            </a:lvl2pPr>
            <a:lvl3pPr marL="1371600" lvl="2" indent="-228600" algn="l">
              <a:lnSpc>
                <a:spcPct val="90000"/>
              </a:lnSpc>
              <a:spcBef>
                <a:spcPts val="500"/>
              </a:spcBef>
              <a:spcAft>
                <a:spcPts val="0"/>
              </a:spcAft>
              <a:buClr>
                <a:srgbClr val="595959"/>
              </a:buClr>
              <a:buSzPts val="1200"/>
              <a:buNone/>
              <a:defRPr sz="1200"/>
            </a:lvl3pPr>
            <a:lvl4pPr marL="1828800" lvl="3" indent="-228600" algn="l">
              <a:lnSpc>
                <a:spcPct val="90000"/>
              </a:lnSpc>
              <a:spcBef>
                <a:spcPts val="500"/>
              </a:spcBef>
              <a:spcAft>
                <a:spcPts val="0"/>
              </a:spcAft>
              <a:buClr>
                <a:srgbClr val="595959"/>
              </a:buClr>
              <a:buSzPts val="1000"/>
              <a:buNone/>
              <a:defRPr sz="1000"/>
            </a:lvl4pPr>
            <a:lvl5pPr marL="2286000" lvl="4" indent="-228600" algn="l">
              <a:lnSpc>
                <a:spcPct val="90000"/>
              </a:lnSpc>
              <a:spcBef>
                <a:spcPts val="500"/>
              </a:spcBef>
              <a:spcAft>
                <a:spcPts val="0"/>
              </a:spcAft>
              <a:buClr>
                <a:srgbClr val="595959"/>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8" name="Google Shape;38;p5"/>
          <p:cNvSpPr txBox="1">
            <a:spLocks noGrp="1"/>
          </p:cNvSpPr>
          <p:nvPr>
            <p:ph type="dt" idx="10"/>
          </p:nvPr>
        </p:nvSpPr>
        <p:spPr>
          <a:xfrm>
            <a:off x="616449" y="6356350"/>
            <a:ext cx="296495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5"/>
          <p:cNvSpPr txBox="1">
            <a:spLocks noGrp="1"/>
          </p:cNvSpPr>
          <p:nvPr>
            <p:ph type="sldNum" idx="12"/>
          </p:nvPr>
        </p:nvSpPr>
        <p:spPr>
          <a:xfrm>
            <a:off x="8610599" y="6356350"/>
            <a:ext cx="2964951"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616449" y="365125"/>
            <a:ext cx="1095910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txBox="1">
            <a:spLocks noGrp="1"/>
          </p:cNvSpPr>
          <p:nvPr>
            <p:ph type="body" idx="1"/>
          </p:nvPr>
        </p:nvSpPr>
        <p:spPr>
          <a:xfrm>
            <a:off x="616450" y="1681163"/>
            <a:ext cx="5381126"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rgbClr val="595959"/>
              </a:buClr>
              <a:buSzPts val="2400"/>
              <a:buNone/>
              <a:defRPr sz="2400" b="1"/>
            </a:lvl1pPr>
            <a:lvl2pPr marL="914400" lvl="1" indent="-228600" algn="l">
              <a:lnSpc>
                <a:spcPct val="90000"/>
              </a:lnSpc>
              <a:spcBef>
                <a:spcPts val="500"/>
              </a:spcBef>
              <a:spcAft>
                <a:spcPts val="0"/>
              </a:spcAft>
              <a:buClr>
                <a:srgbClr val="595959"/>
              </a:buClr>
              <a:buSzPts val="2000"/>
              <a:buNone/>
              <a:defRPr sz="2000" b="1"/>
            </a:lvl2pPr>
            <a:lvl3pPr marL="1371600" lvl="2" indent="-228600" algn="l">
              <a:lnSpc>
                <a:spcPct val="90000"/>
              </a:lnSpc>
              <a:spcBef>
                <a:spcPts val="500"/>
              </a:spcBef>
              <a:spcAft>
                <a:spcPts val="0"/>
              </a:spcAft>
              <a:buClr>
                <a:srgbClr val="595959"/>
              </a:buClr>
              <a:buSzPts val="1800"/>
              <a:buNone/>
              <a:defRPr sz="1800" b="1"/>
            </a:lvl3pPr>
            <a:lvl4pPr marL="1828800" lvl="3" indent="-228600" algn="l">
              <a:lnSpc>
                <a:spcPct val="90000"/>
              </a:lnSpc>
              <a:spcBef>
                <a:spcPts val="500"/>
              </a:spcBef>
              <a:spcAft>
                <a:spcPts val="0"/>
              </a:spcAft>
              <a:buClr>
                <a:srgbClr val="595959"/>
              </a:buClr>
              <a:buSzPts val="1600"/>
              <a:buNone/>
              <a:defRPr sz="1600" b="1"/>
            </a:lvl4pPr>
            <a:lvl5pPr marL="2286000" lvl="4" indent="-228600" algn="l">
              <a:lnSpc>
                <a:spcPct val="90000"/>
              </a:lnSpc>
              <a:spcBef>
                <a:spcPts val="500"/>
              </a:spcBef>
              <a:spcAft>
                <a:spcPts val="0"/>
              </a:spcAft>
              <a:buClr>
                <a:srgbClr val="59595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6"/>
          <p:cNvSpPr txBox="1">
            <a:spLocks noGrp="1"/>
          </p:cNvSpPr>
          <p:nvPr>
            <p:ph type="body" idx="2"/>
          </p:nvPr>
        </p:nvSpPr>
        <p:spPr>
          <a:xfrm>
            <a:off x="616450" y="2505075"/>
            <a:ext cx="5381126"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a:lvl1pPr>
            <a:lvl2pPr marL="914400" lvl="1" indent="-342900" algn="l">
              <a:lnSpc>
                <a:spcPct val="90000"/>
              </a:lnSpc>
              <a:spcBef>
                <a:spcPts val="500"/>
              </a:spcBef>
              <a:spcAft>
                <a:spcPts val="0"/>
              </a:spcAft>
              <a:buClr>
                <a:srgbClr val="595959"/>
              </a:buClr>
              <a:buSzPts val="1800"/>
              <a:buChar char="•"/>
              <a:defRPr/>
            </a:lvl2pPr>
            <a:lvl3pPr marL="1371600" lvl="2" indent="-342900" algn="l">
              <a:lnSpc>
                <a:spcPct val="90000"/>
              </a:lnSpc>
              <a:spcBef>
                <a:spcPts val="500"/>
              </a:spcBef>
              <a:spcAft>
                <a:spcPts val="0"/>
              </a:spcAft>
              <a:buClr>
                <a:srgbClr val="595959"/>
              </a:buClr>
              <a:buSzPts val="1800"/>
              <a:buChar char="•"/>
              <a:defRPr/>
            </a:lvl3pPr>
            <a:lvl4pPr marL="1828800" lvl="3" indent="-342900" algn="l">
              <a:lnSpc>
                <a:spcPct val="90000"/>
              </a:lnSpc>
              <a:spcBef>
                <a:spcPts val="500"/>
              </a:spcBef>
              <a:spcAft>
                <a:spcPts val="0"/>
              </a:spcAft>
              <a:buClr>
                <a:srgbClr val="595959"/>
              </a:buClr>
              <a:buSzPts val="1800"/>
              <a:buChar char="•"/>
              <a:defRPr/>
            </a:lvl4pPr>
            <a:lvl5pPr marL="2286000" lvl="4" indent="-342900" algn="l">
              <a:lnSpc>
                <a:spcPct val="90000"/>
              </a:lnSpc>
              <a:spcBef>
                <a:spcPts val="500"/>
              </a:spcBef>
              <a:spcAft>
                <a:spcPts val="0"/>
              </a:spcAft>
              <a:buClr>
                <a:srgbClr val="59595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6"/>
          <p:cNvSpPr txBox="1">
            <a:spLocks noGrp="1"/>
          </p:cNvSpPr>
          <p:nvPr>
            <p:ph type="body" idx="3"/>
          </p:nvPr>
        </p:nvSpPr>
        <p:spPr>
          <a:xfrm>
            <a:off x="6172200" y="1681163"/>
            <a:ext cx="540335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rgbClr val="595959"/>
              </a:buClr>
              <a:buSzPts val="2400"/>
              <a:buNone/>
              <a:defRPr sz="2400" b="1"/>
            </a:lvl1pPr>
            <a:lvl2pPr marL="914400" lvl="1" indent="-228600" algn="l">
              <a:lnSpc>
                <a:spcPct val="90000"/>
              </a:lnSpc>
              <a:spcBef>
                <a:spcPts val="500"/>
              </a:spcBef>
              <a:spcAft>
                <a:spcPts val="0"/>
              </a:spcAft>
              <a:buClr>
                <a:srgbClr val="595959"/>
              </a:buClr>
              <a:buSzPts val="2000"/>
              <a:buNone/>
              <a:defRPr sz="2000" b="1"/>
            </a:lvl2pPr>
            <a:lvl3pPr marL="1371600" lvl="2" indent="-228600" algn="l">
              <a:lnSpc>
                <a:spcPct val="90000"/>
              </a:lnSpc>
              <a:spcBef>
                <a:spcPts val="500"/>
              </a:spcBef>
              <a:spcAft>
                <a:spcPts val="0"/>
              </a:spcAft>
              <a:buClr>
                <a:srgbClr val="595959"/>
              </a:buClr>
              <a:buSzPts val="1800"/>
              <a:buNone/>
              <a:defRPr sz="1800" b="1"/>
            </a:lvl3pPr>
            <a:lvl4pPr marL="1828800" lvl="3" indent="-228600" algn="l">
              <a:lnSpc>
                <a:spcPct val="90000"/>
              </a:lnSpc>
              <a:spcBef>
                <a:spcPts val="500"/>
              </a:spcBef>
              <a:spcAft>
                <a:spcPts val="0"/>
              </a:spcAft>
              <a:buClr>
                <a:srgbClr val="595959"/>
              </a:buClr>
              <a:buSzPts val="1600"/>
              <a:buNone/>
              <a:defRPr sz="1600" b="1"/>
            </a:lvl4pPr>
            <a:lvl5pPr marL="2286000" lvl="4" indent="-228600" algn="l">
              <a:lnSpc>
                <a:spcPct val="90000"/>
              </a:lnSpc>
              <a:spcBef>
                <a:spcPts val="500"/>
              </a:spcBef>
              <a:spcAft>
                <a:spcPts val="0"/>
              </a:spcAft>
              <a:buClr>
                <a:srgbClr val="59595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6"/>
          <p:cNvSpPr txBox="1">
            <a:spLocks noGrp="1"/>
          </p:cNvSpPr>
          <p:nvPr>
            <p:ph type="body" idx="4"/>
          </p:nvPr>
        </p:nvSpPr>
        <p:spPr>
          <a:xfrm>
            <a:off x="6172200" y="2505075"/>
            <a:ext cx="540335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a:lvl1pPr>
            <a:lvl2pPr marL="914400" lvl="1" indent="-342900" algn="l">
              <a:lnSpc>
                <a:spcPct val="90000"/>
              </a:lnSpc>
              <a:spcBef>
                <a:spcPts val="500"/>
              </a:spcBef>
              <a:spcAft>
                <a:spcPts val="0"/>
              </a:spcAft>
              <a:buClr>
                <a:srgbClr val="595959"/>
              </a:buClr>
              <a:buSzPts val="1800"/>
              <a:buChar char="•"/>
              <a:defRPr/>
            </a:lvl2pPr>
            <a:lvl3pPr marL="1371600" lvl="2" indent="-342900" algn="l">
              <a:lnSpc>
                <a:spcPct val="90000"/>
              </a:lnSpc>
              <a:spcBef>
                <a:spcPts val="500"/>
              </a:spcBef>
              <a:spcAft>
                <a:spcPts val="0"/>
              </a:spcAft>
              <a:buClr>
                <a:srgbClr val="595959"/>
              </a:buClr>
              <a:buSzPts val="1800"/>
              <a:buChar char="•"/>
              <a:defRPr/>
            </a:lvl3pPr>
            <a:lvl4pPr marL="1828800" lvl="3" indent="-342900" algn="l">
              <a:lnSpc>
                <a:spcPct val="90000"/>
              </a:lnSpc>
              <a:spcBef>
                <a:spcPts val="500"/>
              </a:spcBef>
              <a:spcAft>
                <a:spcPts val="0"/>
              </a:spcAft>
              <a:buClr>
                <a:srgbClr val="595959"/>
              </a:buClr>
              <a:buSzPts val="1800"/>
              <a:buChar char="•"/>
              <a:defRPr/>
            </a:lvl4pPr>
            <a:lvl5pPr marL="2286000" lvl="4" indent="-342900" algn="l">
              <a:lnSpc>
                <a:spcPct val="90000"/>
              </a:lnSpc>
              <a:spcBef>
                <a:spcPts val="500"/>
              </a:spcBef>
              <a:spcAft>
                <a:spcPts val="0"/>
              </a:spcAft>
              <a:buClr>
                <a:srgbClr val="59595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6"/>
          <p:cNvSpPr txBox="1">
            <a:spLocks noGrp="1"/>
          </p:cNvSpPr>
          <p:nvPr>
            <p:ph type="dt" idx="10"/>
          </p:nvPr>
        </p:nvSpPr>
        <p:spPr>
          <a:xfrm>
            <a:off x="616449" y="6356350"/>
            <a:ext cx="296495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6"/>
          <p:cNvSpPr txBox="1">
            <a:spLocks noGrp="1"/>
          </p:cNvSpPr>
          <p:nvPr>
            <p:ph type="sldNum" idx="12"/>
          </p:nvPr>
        </p:nvSpPr>
        <p:spPr>
          <a:xfrm>
            <a:off x="8610599" y="6356350"/>
            <a:ext cx="2964951"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Google Shape;51;p7"/>
          <p:cNvSpPr txBox="1">
            <a:spLocks noGrp="1"/>
          </p:cNvSpPr>
          <p:nvPr>
            <p:ph type="title"/>
          </p:nvPr>
        </p:nvSpPr>
        <p:spPr>
          <a:xfrm>
            <a:off x="616449" y="365126"/>
            <a:ext cx="10962526" cy="64174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dt" idx="10"/>
          </p:nvPr>
        </p:nvSpPr>
        <p:spPr>
          <a:xfrm>
            <a:off x="616449" y="6356350"/>
            <a:ext cx="296495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7"/>
          <p:cNvSpPr txBox="1">
            <a:spLocks noGrp="1"/>
          </p:cNvSpPr>
          <p:nvPr>
            <p:ph type="sldNum" idx="12"/>
          </p:nvPr>
        </p:nvSpPr>
        <p:spPr>
          <a:xfrm>
            <a:off x="8610599" y="6356350"/>
            <a:ext cx="2964951"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8"/>
          <p:cNvSpPr txBox="1">
            <a:spLocks noGrp="1"/>
          </p:cNvSpPr>
          <p:nvPr>
            <p:ph type="title"/>
          </p:nvPr>
        </p:nvSpPr>
        <p:spPr>
          <a:xfrm>
            <a:off x="616450" y="457200"/>
            <a:ext cx="4155576"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95959"/>
              </a:buClr>
              <a:buSzPts val="3200"/>
              <a:buFont typeface="Poppi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body" idx="1"/>
          </p:nvPr>
        </p:nvSpPr>
        <p:spPr>
          <a:xfrm>
            <a:off x="4972692" y="987425"/>
            <a:ext cx="6602858"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rgbClr val="595959"/>
              </a:buClr>
              <a:buSzPts val="3200"/>
              <a:buChar char="•"/>
              <a:defRPr sz="3200"/>
            </a:lvl1pPr>
            <a:lvl2pPr marL="914400" lvl="1" indent="-406400" algn="l">
              <a:lnSpc>
                <a:spcPct val="90000"/>
              </a:lnSpc>
              <a:spcBef>
                <a:spcPts val="500"/>
              </a:spcBef>
              <a:spcAft>
                <a:spcPts val="0"/>
              </a:spcAft>
              <a:buClr>
                <a:srgbClr val="595959"/>
              </a:buClr>
              <a:buSzPts val="2800"/>
              <a:buChar char="•"/>
              <a:defRPr sz="2800"/>
            </a:lvl2pPr>
            <a:lvl3pPr marL="1371600" lvl="2" indent="-381000" algn="l">
              <a:lnSpc>
                <a:spcPct val="90000"/>
              </a:lnSpc>
              <a:spcBef>
                <a:spcPts val="500"/>
              </a:spcBef>
              <a:spcAft>
                <a:spcPts val="0"/>
              </a:spcAft>
              <a:buClr>
                <a:srgbClr val="595959"/>
              </a:buClr>
              <a:buSzPts val="2400"/>
              <a:buChar char="•"/>
              <a:defRPr sz="2400"/>
            </a:lvl3pPr>
            <a:lvl4pPr marL="1828800" lvl="3" indent="-355600" algn="l">
              <a:lnSpc>
                <a:spcPct val="90000"/>
              </a:lnSpc>
              <a:spcBef>
                <a:spcPts val="500"/>
              </a:spcBef>
              <a:spcAft>
                <a:spcPts val="0"/>
              </a:spcAft>
              <a:buClr>
                <a:srgbClr val="595959"/>
              </a:buClr>
              <a:buSzPts val="2000"/>
              <a:buChar char="•"/>
              <a:defRPr sz="2000"/>
            </a:lvl4pPr>
            <a:lvl5pPr marL="2286000" lvl="4" indent="-355600" algn="l">
              <a:lnSpc>
                <a:spcPct val="90000"/>
              </a:lnSpc>
              <a:spcBef>
                <a:spcPts val="500"/>
              </a:spcBef>
              <a:spcAft>
                <a:spcPts val="0"/>
              </a:spcAft>
              <a:buClr>
                <a:srgbClr val="595959"/>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8"/>
          <p:cNvSpPr txBox="1">
            <a:spLocks noGrp="1"/>
          </p:cNvSpPr>
          <p:nvPr>
            <p:ph type="body" idx="2"/>
          </p:nvPr>
        </p:nvSpPr>
        <p:spPr>
          <a:xfrm>
            <a:off x="616450" y="2057400"/>
            <a:ext cx="4155576"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95959"/>
              </a:buClr>
              <a:buSzPts val="1600"/>
              <a:buNone/>
              <a:defRPr sz="1600"/>
            </a:lvl1pPr>
            <a:lvl2pPr marL="914400" lvl="1" indent="-228600" algn="l">
              <a:lnSpc>
                <a:spcPct val="90000"/>
              </a:lnSpc>
              <a:spcBef>
                <a:spcPts val="500"/>
              </a:spcBef>
              <a:spcAft>
                <a:spcPts val="0"/>
              </a:spcAft>
              <a:buClr>
                <a:srgbClr val="595959"/>
              </a:buClr>
              <a:buSzPts val="1400"/>
              <a:buNone/>
              <a:defRPr sz="1400"/>
            </a:lvl2pPr>
            <a:lvl3pPr marL="1371600" lvl="2" indent="-228600" algn="l">
              <a:lnSpc>
                <a:spcPct val="90000"/>
              </a:lnSpc>
              <a:spcBef>
                <a:spcPts val="500"/>
              </a:spcBef>
              <a:spcAft>
                <a:spcPts val="0"/>
              </a:spcAft>
              <a:buClr>
                <a:srgbClr val="595959"/>
              </a:buClr>
              <a:buSzPts val="1200"/>
              <a:buNone/>
              <a:defRPr sz="1200"/>
            </a:lvl3pPr>
            <a:lvl4pPr marL="1828800" lvl="3" indent="-228600" algn="l">
              <a:lnSpc>
                <a:spcPct val="90000"/>
              </a:lnSpc>
              <a:spcBef>
                <a:spcPts val="500"/>
              </a:spcBef>
              <a:spcAft>
                <a:spcPts val="0"/>
              </a:spcAft>
              <a:buClr>
                <a:srgbClr val="595959"/>
              </a:buClr>
              <a:buSzPts val="1000"/>
              <a:buNone/>
              <a:defRPr sz="1000"/>
            </a:lvl4pPr>
            <a:lvl5pPr marL="2286000" lvl="4" indent="-228600" algn="l">
              <a:lnSpc>
                <a:spcPct val="90000"/>
              </a:lnSpc>
              <a:spcBef>
                <a:spcPts val="500"/>
              </a:spcBef>
              <a:spcAft>
                <a:spcPts val="0"/>
              </a:spcAft>
              <a:buClr>
                <a:srgbClr val="595959"/>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8"/>
          <p:cNvSpPr txBox="1">
            <a:spLocks noGrp="1"/>
          </p:cNvSpPr>
          <p:nvPr>
            <p:ph type="dt" idx="10"/>
          </p:nvPr>
        </p:nvSpPr>
        <p:spPr>
          <a:xfrm>
            <a:off x="616449" y="6356350"/>
            <a:ext cx="296495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8"/>
          <p:cNvSpPr txBox="1">
            <a:spLocks noGrp="1"/>
          </p:cNvSpPr>
          <p:nvPr>
            <p:ph type="sldNum" idx="12"/>
          </p:nvPr>
        </p:nvSpPr>
        <p:spPr>
          <a:xfrm>
            <a:off x="8610599" y="6356350"/>
            <a:ext cx="2964951"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2"/>
        <p:cNvGrpSpPr/>
        <p:nvPr/>
      </p:nvGrpSpPr>
      <p:grpSpPr>
        <a:xfrm>
          <a:off x="0" y="0"/>
          <a:ext cx="0" cy="0"/>
          <a:chOff x="0" y="0"/>
          <a:chExt cx="0" cy="0"/>
        </a:xfrm>
      </p:grpSpPr>
      <p:sp>
        <p:nvSpPr>
          <p:cNvPr id="63" name="Google Shape;63;p9"/>
          <p:cNvSpPr txBox="1">
            <a:spLocks noGrp="1"/>
          </p:cNvSpPr>
          <p:nvPr>
            <p:ph type="title"/>
          </p:nvPr>
        </p:nvSpPr>
        <p:spPr>
          <a:xfrm>
            <a:off x="616449" y="365126"/>
            <a:ext cx="10962526" cy="64174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9"/>
          <p:cNvSpPr txBox="1">
            <a:spLocks noGrp="1"/>
          </p:cNvSpPr>
          <p:nvPr>
            <p:ph type="body" idx="1"/>
          </p:nvPr>
        </p:nvSpPr>
        <p:spPr>
          <a:xfrm rot="5400000">
            <a:off x="3584584" y="-1817428"/>
            <a:ext cx="5026257" cy="1096252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a:lvl1pPr>
            <a:lvl2pPr marL="914400" lvl="1" indent="-342900" algn="l">
              <a:lnSpc>
                <a:spcPct val="90000"/>
              </a:lnSpc>
              <a:spcBef>
                <a:spcPts val="500"/>
              </a:spcBef>
              <a:spcAft>
                <a:spcPts val="0"/>
              </a:spcAft>
              <a:buClr>
                <a:srgbClr val="595959"/>
              </a:buClr>
              <a:buSzPts val="1800"/>
              <a:buChar char="•"/>
              <a:defRPr/>
            </a:lvl2pPr>
            <a:lvl3pPr marL="1371600" lvl="2" indent="-342900" algn="l">
              <a:lnSpc>
                <a:spcPct val="90000"/>
              </a:lnSpc>
              <a:spcBef>
                <a:spcPts val="500"/>
              </a:spcBef>
              <a:spcAft>
                <a:spcPts val="0"/>
              </a:spcAft>
              <a:buClr>
                <a:srgbClr val="595959"/>
              </a:buClr>
              <a:buSzPts val="1800"/>
              <a:buChar char="•"/>
              <a:defRPr/>
            </a:lvl3pPr>
            <a:lvl4pPr marL="1828800" lvl="3" indent="-342900" algn="l">
              <a:lnSpc>
                <a:spcPct val="90000"/>
              </a:lnSpc>
              <a:spcBef>
                <a:spcPts val="500"/>
              </a:spcBef>
              <a:spcAft>
                <a:spcPts val="0"/>
              </a:spcAft>
              <a:buClr>
                <a:srgbClr val="595959"/>
              </a:buClr>
              <a:buSzPts val="1800"/>
              <a:buChar char="•"/>
              <a:defRPr/>
            </a:lvl4pPr>
            <a:lvl5pPr marL="2286000" lvl="4" indent="-342900" algn="l">
              <a:lnSpc>
                <a:spcPct val="90000"/>
              </a:lnSpc>
              <a:spcBef>
                <a:spcPts val="500"/>
              </a:spcBef>
              <a:spcAft>
                <a:spcPts val="0"/>
              </a:spcAft>
              <a:buClr>
                <a:srgbClr val="59595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9"/>
          <p:cNvSpPr txBox="1">
            <a:spLocks noGrp="1"/>
          </p:cNvSpPr>
          <p:nvPr>
            <p:ph type="dt" idx="10"/>
          </p:nvPr>
        </p:nvSpPr>
        <p:spPr>
          <a:xfrm>
            <a:off x="616449" y="6356350"/>
            <a:ext cx="296495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9"/>
          <p:cNvSpPr txBox="1">
            <a:spLocks noGrp="1"/>
          </p:cNvSpPr>
          <p:nvPr>
            <p:ph type="sldNum" idx="12"/>
          </p:nvPr>
        </p:nvSpPr>
        <p:spPr>
          <a:xfrm>
            <a:off x="8610599" y="6356350"/>
            <a:ext cx="2964951"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a:lvl1pPr>
            <a:lvl2pPr marL="914400" lvl="1" indent="-342900" algn="l">
              <a:lnSpc>
                <a:spcPct val="90000"/>
              </a:lnSpc>
              <a:spcBef>
                <a:spcPts val="500"/>
              </a:spcBef>
              <a:spcAft>
                <a:spcPts val="0"/>
              </a:spcAft>
              <a:buClr>
                <a:srgbClr val="595959"/>
              </a:buClr>
              <a:buSzPts val="1800"/>
              <a:buChar char="•"/>
              <a:defRPr/>
            </a:lvl2pPr>
            <a:lvl3pPr marL="1371600" lvl="2" indent="-342900" algn="l">
              <a:lnSpc>
                <a:spcPct val="90000"/>
              </a:lnSpc>
              <a:spcBef>
                <a:spcPts val="500"/>
              </a:spcBef>
              <a:spcAft>
                <a:spcPts val="0"/>
              </a:spcAft>
              <a:buClr>
                <a:srgbClr val="595959"/>
              </a:buClr>
              <a:buSzPts val="1800"/>
              <a:buChar char="•"/>
              <a:defRPr/>
            </a:lvl3pPr>
            <a:lvl4pPr marL="1828800" lvl="3" indent="-342900" algn="l">
              <a:lnSpc>
                <a:spcPct val="90000"/>
              </a:lnSpc>
              <a:spcBef>
                <a:spcPts val="500"/>
              </a:spcBef>
              <a:spcAft>
                <a:spcPts val="0"/>
              </a:spcAft>
              <a:buClr>
                <a:srgbClr val="595959"/>
              </a:buClr>
              <a:buSzPts val="1800"/>
              <a:buChar char="•"/>
              <a:defRPr/>
            </a:lvl4pPr>
            <a:lvl5pPr marL="2286000" lvl="4" indent="-342900" algn="l">
              <a:lnSpc>
                <a:spcPct val="90000"/>
              </a:lnSpc>
              <a:spcBef>
                <a:spcPts val="500"/>
              </a:spcBef>
              <a:spcAft>
                <a:spcPts val="0"/>
              </a:spcAft>
              <a:buClr>
                <a:srgbClr val="59595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0"/>
          <p:cNvSpPr txBox="1">
            <a:spLocks noGrp="1"/>
          </p:cNvSpPr>
          <p:nvPr>
            <p:ph type="dt" idx="10"/>
          </p:nvPr>
        </p:nvSpPr>
        <p:spPr>
          <a:xfrm>
            <a:off x="616449" y="6356350"/>
            <a:ext cx="296495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0"/>
          <p:cNvSpPr txBox="1">
            <a:spLocks noGrp="1"/>
          </p:cNvSpPr>
          <p:nvPr>
            <p:ph type="sldNum" idx="12"/>
          </p:nvPr>
        </p:nvSpPr>
        <p:spPr>
          <a:xfrm>
            <a:off x="8610599" y="6356350"/>
            <a:ext cx="2964951"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74"/>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Top 1">
  <p:cSld name="Title - Top 1">
    <p:bg>
      <p:bgPr>
        <a:noFill/>
        <a:effectLst/>
      </p:bgPr>
    </p:bg>
    <p:spTree>
      <p:nvGrpSpPr>
        <p:cNvPr id="1" name="Shape 75"/>
        <p:cNvGrpSpPr/>
        <p:nvPr/>
      </p:nvGrpSpPr>
      <p:grpSpPr>
        <a:xfrm>
          <a:off x="0" y="0"/>
          <a:ext cx="0" cy="0"/>
          <a:chOff x="0" y="0"/>
          <a:chExt cx="0" cy="0"/>
        </a:xfrm>
      </p:grpSpPr>
      <p:sp>
        <p:nvSpPr>
          <p:cNvPr id="76" name="Google Shape;76;p12"/>
          <p:cNvSpPr txBox="1">
            <a:spLocks noGrp="1"/>
          </p:cNvSpPr>
          <p:nvPr>
            <p:ph type="title"/>
          </p:nvPr>
        </p:nvSpPr>
        <p:spPr>
          <a:xfrm>
            <a:off x="476251" y="155999"/>
            <a:ext cx="11239600" cy="832000"/>
          </a:xfrm>
          <a:prstGeom prst="rect">
            <a:avLst/>
          </a:prstGeom>
          <a:noFill/>
          <a:ln>
            <a:noFill/>
          </a:ln>
        </p:spPr>
        <p:txBody>
          <a:bodyPr spcFirstLastPara="1" wrap="square" lIns="25400" tIns="25400" rIns="25400" bIns="25400" anchor="ctr" anchorCtr="0">
            <a:noAutofit/>
          </a:bodyPr>
          <a:lstStyle>
            <a:lvl1pPr lvl="0" algn="ctr">
              <a:lnSpc>
                <a:spcPct val="90000"/>
              </a:lnSpc>
              <a:spcBef>
                <a:spcPts val="1200"/>
              </a:spcBef>
              <a:spcAft>
                <a:spcPts val="0"/>
              </a:spcAft>
              <a:buSzPts val="4900"/>
              <a:buFont typeface="Avenir"/>
              <a:buNone/>
              <a:defRPr sz="1900"/>
            </a:lvl1pPr>
            <a:lvl2pPr lvl="1" algn="ctr">
              <a:lnSpc>
                <a:spcPct val="90000"/>
              </a:lnSpc>
              <a:spcBef>
                <a:spcPts val="1200"/>
              </a:spcBef>
              <a:spcAft>
                <a:spcPts val="0"/>
              </a:spcAft>
              <a:buClr>
                <a:srgbClr val="013262"/>
              </a:buClr>
              <a:buSzPts val="900"/>
              <a:buNone/>
              <a:defRPr sz="1900"/>
            </a:lvl2pPr>
            <a:lvl3pPr lvl="2" algn="ctr">
              <a:lnSpc>
                <a:spcPct val="90000"/>
              </a:lnSpc>
              <a:spcBef>
                <a:spcPts val="1200"/>
              </a:spcBef>
              <a:spcAft>
                <a:spcPts val="0"/>
              </a:spcAft>
              <a:buClr>
                <a:srgbClr val="013262"/>
              </a:buClr>
              <a:buSzPts val="900"/>
              <a:buNone/>
              <a:defRPr sz="1900"/>
            </a:lvl3pPr>
            <a:lvl4pPr lvl="3" algn="ctr">
              <a:lnSpc>
                <a:spcPct val="90000"/>
              </a:lnSpc>
              <a:spcBef>
                <a:spcPts val="1200"/>
              </a:spcBef>
              <a:spcAft>
                <a:spcPts val="0"/>
              </a:spcAft>
              <a:buClr>
                <a:srgbClr val="013262"/>
              </a:buClr>
              <a:buSzPts val="900"/>
              <a:buNone/>
              <a:defRPr sz="1900"/>
            </a:lvl4pPr>
            <a:lvl5pPr lvl="4" algn="ctr">
              <a:lnSpc>
                <a:spcPct val="90000"/>
              </a:lnSpc>
              <a:spcBef>
                <a:spcPts val="1200"/>
              </a:spcBef>
              <a:spcAft>
                <a:spcPts val="0"/>
              </a:spcAft>
              <a:buClr>
                <a:srgbClr val="013262"/>
              </a:buClr>
              <a:buSzPts val="900"/>
              <a:buNone/>
              <a:defRPr sz="1900"/>
            </a:lvl5pPr>
            <a:lvl6pPr lvl="5" algn="ctr">
              <a:lnSpc>
                <a:spcPct val="90000"/>
              </a:lnSpc>
              <a:spcBef>
                <a:spcPts val="1200"/>
              </a:spcBef>
              <a:spcAft>
                <a:spcPts val="0"/>
              </a:spcAft>
              <a:buClr>
                <a:srgbClr val="013262"/>
              </a:buClr>
              <a:buSzPts val="900"/>
              <a:buNone/>
              <a:defRPr sz="1900"/>
            </a:lvl6pPr>
            <a:lvl7pPr lvl="6" algn="ctr">
              <a:lnSpc>
                <a:spcPct val="90000"/>
              </a:lnSpc>
              <a:spcBef>
                <a:spcPts val="1200"/>
              </a:spcBef>
              <a:spcAft>
                <a:spcPts val="0"/>
              </a:spcAft>
              <a:buClr>
                <a:srgbClr val="013262"/>
              </a:buClr>
              <a:buSzPts val="900"/>
              <a:buNone/>
              <a:defRPr sz="1900"/>
            </a:lvl7pPr>
            <a:lvl8pPr lvl="7" algn="ctr">
              <a:lnSpc>
                <a:spcPct val="90000"/>
              </a:lnSpc>
              <a:spcBef>
                <a:spcPts val="1200"/>
              </a:spcBef>
              <a:spcAft>
                <a:spcPts val="0"/>
              </a:spcAft>
              <a:buClr>
                <a:srgbClr val="013262"/>
              </a:buClr>
              <a:buSzPts val="900"/>
              <a:buNone/>
              <a:defRPr sz="1900"/>
            </a:lvl8pPr>
            <a:lvl9pPr lvl="8" algn="ctr">
              <a:lnSpc>
                <a:spcPct val="90000"/>
              </a:lnSpc>
              <a:spcBef>
                <a:spcPts val="1200"/>
              </a:spcBef>
              <a:spcAft>
                <a:spcPts val="0"/>
              </a:spcAft>
              <a:buClr>
                <a:srgbClr val="013262"/>
              </a:buClr>
              <a:buSzPts val="900"/>
              <a:buNone/>
              <a:defRPr sz="1900"/>
            </a:lvl9pPr>
          </a:lstStyle>
          <a:p>
            <a:endParaRPr/>
          </a:p>
        </p:txBody>
      </p:sp>
      <p:sp>
        <p:nvSpPr>
          <p:cNvPr id="77" name="Google Shape;77;p12"/>
          <p:cNvSpPr txBox="1">
            <a:spLocks noGrp="1"/>
          </p:cNvSpPr>
          <p:nvPr>
            <p:ph type="sldNum" idx="12"/>
          </p:nvPr>
        </p:nvSpPr>
        <p:spPr>
          <a:xfrm>
            <a:off x="5988049" y="6508751"/>
            <a:ext cx="209600" cy="254000"/>
          </a:xfrm>
          <a:prstGeom prst="rect">
            <a:avLst/>
          </a:prstGeom>
          <a:noFill/>
          <a:ln>
            <a:noFill/>
          </a:ln>
        </p:spPr>
        <p:txBody>
          <a:bodyPr spcFirstLastPara="1" wrap="square" lIns="25400" tIns="25400" rIns="25400" bIns="25400" anchor="t" anchorCtr="0">
            <a:noAutofit/>
          </a:bodyPr>
          <a:lstStyle>
            <a:lvl1pPr marL="0" marR="0" lvl="0" indent="0" algn="ctr">
              <a:lnSpc>
                <a:spcPct val="100000"/>
              </a:lnSpc>
              <a:spcBef>
                <a:spcPts val="0"/>
              </a:spcBef>
              <a:spcAft>
                <a:spcPts val="0"/>
              </a:spcAft>
              <a:buClr>
                <a:srgbClr val="4C4946"/>
              </a:buClr>
              <a:buSzPts val="1200"/>
              <a:buFont typeface="Palatino"/>
              <a:buNone/>
              <a:defRPr sz="1200" b="0" i="0" u="none" strike="noStrike" cap="none">
                <a:solidFill>
                  <a:srgbClr val="4C4946"/>
                </a:solidFill>
                <a:latin typeface="Palatino"/>
                <a:ea typeface="Palatino"/>
                <a:cs typeface="Palatino"/>
                <a:sym typeface="Palatino"/>
              </a:defRPr>
            </a:lvl1pPr>
            <a:lvl2pPr marL="0" marR="0" lvl="1" indent="0" algn="ctr">
              <a:lnSpc>
                <a:spcPct val="100000"/>
              </a:lnSpc>
              <a:spcBef>
                <a:spcPts val="0"/>
              </a:spcBef>
              <a:spcAft>
                <a:spcPts val="0"/>
              </a:spcAft>
              <a:buClr>
                <a:srgbClr val="4C4946"/>
              </a:buClr>
              <a:buSzPts val="1200"/>
              <a:buFont typeface="Palatino"/>
              <a:buNone/>
              <a:defRPr sz="1200" b="0" i="0" u="none" strike="noStrike" cap="none">
                <a:solidFill>
                  <a:srgbClr val="4C4946"/>
                </a:solidFill>
                <a:latin typeface="Palatino"/>
                <a:ea typeface="Palatino"/>
                <a:cs typeface="Palatino"/>
                <a:sym typeface="Palatino"/>
              </a:defRPr>
            </a:lvl2pPr>
            <a:lvl3pPr marL="0" marR="0" lvl="2" indent="0" algn="ctr">
              <a:lnSpc>
                <a:spcPct val="100000"/>
              </a:lnSpc>
              <a:spcBef>
                <a:spcPts val="0"/>
              </a:spcBef>
              <a:spcAft>
                <a:spcPts val="0"/>
              </a:spcAft>
              <a:buClr>
                <a:srgbClr val="4C4946"/>
              </a:buClr>
              <a:buSzPts val="1200"/>
              <a:buFont typeface="Palatino"/>
              <a:buNone/>
              <a:defRPr sz="1200" b="0" i="0" u="none" strike="noStrike" cap="none">
                <a:solidFill>
                  <a:srgbClr val="4C4946"/>
                </a:solidFill>
                <a:latin typeface="Palatino"/>
                <a:ea typeface="Palatino"/>
                <a:cs typeface="Palatino"/>
                <a:sym typeface="Palatino"/>
              </a:defRPr>
            </a:lvl3pPr>
            <a:lvl4pPr marL="0" marR="0" lvl="3" indent="0" algn="ctr">
              <a:lnSpc>
                <a:spcPct val="100000"/>
              </a:lnSpc>
              <a:spcBef>
                <a:spcPts val="0"/>
              </a:spcBef>
              <a:spcAft>
                <a:spcPts val="0"/>
              </a:spcAft>
              <a:buClr>
                <a:srgbClr val="4C4946"/>
              </a:buClr>
              <a:buSzPts val="1200"/>
              <a:buFont typeface="Palatino"/>
              <a:buNone/>
              <a:defRPr sz="1200" b="0" i="0" u="none" strike="noStrike" cap="none">
                <a:solidFill>
                  <a:srgbClr val="4C4946"/>
                </a:solidFill>
                <a:latin typeface="Palatino"/>
                <a:ea typeface="Palatino"/>
                <a:cs typeface="Palatino"/>
                <a:sym typeface="Palatino"/>
              </a:defRPr>
            </a:lvl4pPr>
            <a:lvl5pPr marL="0" marR="0" lvl="4" indent="0" algn="ctr">
              <a:lnSpc>
                <a:spcPct val="100000"/>
              </a:lnSpc>
              <a:spcBef>
                <a:spcPts val="0"/>
              </a:spcBef>
              <a:spcAft>
                <a:spcPts val="0"/>
              </a:spcAft>
              <a:buClr>
                <a:srgbClr val="4C4946"/>
              </a:buClr>
              <a:buSzPts val="1200"/>
              <a:buFont typeface="Palatino"/>
              <a:buNone/>
              <a:defRPr sz="1200" b="0" i="0" u="none" strike="noStrike" cap="none">
                <a:solidFill>
                  <a:srgbClr val="4C4946"/>
                </a:solidFill>
                <a:latin typeface="Palatino"/>
                <a:ea typeface="Palatino"/>
                <a:cs typeface="Palatino"/>
                <a:sym typeface="Palatino"/>
              </a:defRPr>
            </a:lvl5pPr>
            <a:lvl6pPr marL="0" marR="0" lvl="5" indent="0" algn="ctr">
              <a:lnSpc>
                <a:spcPct val="100000"/>
              </a:lnSpc>
              <a:spcBef>
                <a:spcPts val="0"/>
              </a:spcBef>
              <a:spcAft>
                <a:spcPts val="0"/>
              </a:spcAft>
              <a:buClr>
                <a:srgbClr val="4C4946"/>
              </a:buClr>
              <a:buSzPts val="1200"/>
              <a:buFont typeface="Palatino"/>
              <a:buNone/>
              <a:defRPr sz="1200" b="0" i="0" u="none" strike="noStrike" cap="none">
                <a:solidFill>
                  <a:srgbClr val="4C4946"/>
                </a:solidFill>
                <a:latin typeface="Palatino"/>
                <a:ea typeface="Palatino"/>
                <a:cs typeface="Palatino"/>
                <a:sym typeface="Palatino"/>
              </a:defRPr>
            </a:lvl6pPr>
            <a:lvl7pPr marL="0" marR="0" lvl="6" indent="0" algn="ctr">
              <a:lnSpc>
                <a:spcPct val="100000"/>
              </a:lnSpc>
              <a:spcBef>
                <a:spcPts val="0"/>
              </a:spcBef>
              <a:spcAft>
                <a:spcPts val="0"/>
              </a:spcAft>
              <a:buClr>
                <a:srgbClr val="4C4946"/>
              </a:buClr>
              <a:buSzPts val="1200"/>
              <a:buFont typeface="Palatino"/>
              <a:buNone/>
              <a:defRPr sz="1200" b="0" i="0" u="none" strike="noStrike" cap="none">
                <a:solidFill>
                  <a:srgbClr val="4C4946"/>
                </a:solidFill>
                <a:latin typeface="Palatino"/>
                <a:ea typeface="Palatino"/>
                <a:cs typeface="Palatino"/>
                <a:sym typeface="Palatino"/>
              </a:defRPr>
            </a:lvl7pPr>
            <a:lvl8pPr marL="0" marR="0" lvl="7" indent="0" algn="ctr">
              <a:lnSpc>
                <a:spcPct val="100000"/>
              </a:lnSpc>
              <a:spcBef>
                <a:spcPts val="0"/>
              </a:spcBef>
              <a:spcAft>
                <a:spcPts val="0"/>
              </a:spcAft>
              <a:buClr>
                <a:srgbClr val="4C4946"/>
              </a:buClr>
              <a:buSzPts val="1200"/>
              <a:buFont typeface="Palatino"/>
              <a:buNone/>
              <a:defRPr sz="1200" b="0" i="0" u="none" strike="noStrike" cap="none">
                <a:solidFill>
                  <a:srgbClr val="4C4946"/>
                </a:solidFill>
                <a:latin typeface="Palatino"/>
                <a:ea typeface="Palatino"/>
                <a:cs typeface="Palatino"/>
                <a:sym typeface="Palatino"/>
              </a:defRPr>
            </a:lvl8pPr>
            <a:lvl9pPr marL="0" marR="0" lvl="8" indent="0" algn="ctr">
              <a:lnSpc>
                <a:spcPct val="100000"/>
              </a:lnSpc>
              <a:spcBef>
                <a:spcPts val="0"/>
              </a:spcBef>
              <a:spcAft>
                <a:spcPts val="0"/>
              </a:spcAft>
              <a:buClr>
                <a:srgbClr val="4C4946"/>
              </a:buClr>
              <a:buSzPts val="1200"/>
              <a:buFont typeface="Palatino"/>
              <a:buNone/>
              <a:defRPr sz="1200" b="0" i="0" u="none" strike="noStrike" cap="none">
                <a:solidFill>
                  <a:srgbClr val="4C4946"/>
                </a:solidFill>
                <a:latin typeface="Palatino"/>
                <a:ea typeface="Palatino"/>
                <a:cs typeface="Palatino"/>
                <a:sym typeface="Palatin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1" type="blank">
  <p:cSld name="BLANK">
    <p:spTree>
      <p:nvGrpSpPr>
        <p:cNvPr id="1" name="Shape 78"/>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8"/>
        <p:cNvGrpSpPr/>
        <p:nvPr/>
      </p:nvGrpSpPr>
      <p:grpSpPr>
        <a:xfrm>
          <a:off x="0" y="0"/>
          <a:ext cx="0" cy="0"/>
          <a:chOff x="0" y="0"/>
          <a:chExt cx="0" cy="0"/>
        </a:xfrm>
      </p:grpSpPr>
      <p:sp>
        <p:nvSpPr>
          <p:cNvPr id="89" name="Google Shape;89;p15"/>
          <p:cNvSpPr txBox="1">
            <a:spLocks noGrp="1"/>
          </p:cNvSpPr>
          <p:nvPr>
            <p:ph type="title"/>
          </p:nvPr>
        </p:nvSpPr>
        <p:spPr>
          <a:xfrm>
            <a:off x="1097280" y="286604"/>
            <a:ext cx="10058400" cy="1450757"/>
          </a:xfrm>
          <a:prstGeom prst="rect">
            <a:avLst/>
          </a:prstGeom>
          <a:noFill/>
          <a:ln>
            <a:noFill/>
          </a:ln>
        </p:spPr>
        <p:txBody>
          <a:bodyPr spcFirstLastPara="1" wrap="square" lIns="121900" tIns="60925" rIns="121900" bIns="60925" anchor="b" anchorCtr="0">
            <a:normAutofit/>
          </a:bodyPr>
          <a:lstStyle>
            <a:lvl1pPr lvl="0" algn="l">
              <a:lnSpc>
                <a:spcPct val="85000"/>
              </a:lnSpc>
              <a:spcBef>
                <a:spcPts val="0"/>
              </a:spcBef>
              <a:spcAft>
                <a:spcPts val="0"/>
              </a:spcAft>
              <a:buClr>
                <a:srgbClr val="3F3F3F"/>
              </a:buClr>
              <a:buSzPts val="4800"/>
              <a:buFont typeface="Calibri"/>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90" name="Google Shape;90;p15"/>
          <p:cNvSpPr txBox="1">
            <a:spLocks noGrp="1"/>
          </p:cNvSpPr>
          <p:nvPr>
            <p:ph type="body" idx="1"/>
          </p:nvPr>
        </p:nvSpPr>
        <p:spPr>
          <a:xfrm>
            <a:off x="1097280" y="1845735"/>
            <a:ext cx="10058400" cy="4023360"/>
          </a:xfrm>
          <a:prstGeom prst="rect">
            <a:avLst/>
          </a:prstGeom>
          <a:noFill/>
          <a:ln>
            <a:noFill/>
          </a:ln>
        </p:spPr>
        <p:txBody>
          <a:bodyPr spcFirstLastPara="1" wrap="square" lIns="0" tIns="60925" rIns="0" bIns="60925" anchor="t" anchorCtr="0">
            <a:normAutofit/>
          </a:bodyPr>
          <a:lstStyle>
            <a:lvl1pPr marL="457200" lvl="0" indent="-381000" algn="l">
              <a:lnSpc>
                <a:spcPct val="90000"/>
              </a:lnSpc>
              <a:spcBef>
                <a:spcPts val="1200"/>
              </a:spcBef>
              <a:spcAft>
                <a:spcPts val="0"/>
              </a:spcAft>
              <a:buSzPts val="2400"/>
              <a:buChar char=" "/>
              <a:defRPr/>
            </a:lvl1pPr>
            <a:lvl2pPr marL="914400" lvl="1" indent="-381000" algn="l">
              <a:lnSpc>
                <a:spcPct val="90000"/>
              </a:lnSpc>
              <a:spcBef>
                <a:spcPts val="200"/>
              </a:spcBef>
              <a:spcAft>
                <a:spcPts val="0"/>
              </a:spcAft>
              <a:buSzPts val="2400"/>
              <a:buChar char="◦"/>
              <a:defRPr/>
            </a:lvl2pPr>
            <a:lvl3pPr marL="1371600" lvl="2" indent="-381000" algn="l">
              <a:lnSpc>
                <a:spcPct val="90000"/>
              </a:lnSpc>
              <a:spcBef>
                <a:spcPts val="400"/>
              </a:spcBef>
              <a:spcAft>
                <a:spcPts val="0"/>
              </a:spcAft>
              <a:buSzPts val="2400"/>
              <a:buChar char="◦"/>
              <a:defRPr/>
            </a:lvl3pPr>
            <a:lvl4pPr marL="1828800" lvl="3" indent="-381000" algn="l">
              <a:lnSpc>
                <a:spcPct val="90000"/>
              </a:lnSpc>
              <a:spcBef>
                <a:spcPts val="400"/>
              </a:spcBef>
              <a:spcAft>
                <a:spcPts val="0"/>
              </a:spcAft>
              <a:buSzPts val="2400"/>
              <a:buChar char="◦"/>
              <a:defRPr/>
            </a:lvl4pPr>
            <a:lvl5pPr marL="2286000" lvl="4" indent="-381000" algn="l">
              <a:lnSpc>
                <a:spcPct val="90000"/>
              </a:lnSpc>
              <a:spcBef>
                <a:spcPts val="400"/>
              </a:spcBef>
              <a:spcAft>
                <a:spcPts val="0"/>
              </a:spcAft>
              <a:buSzPts val="2400"/>
              <a:buChar char="◦"/>
              <a:defRPr/>
            </a:lvl5pPr>
            <a:lvl6pPr marL="2743200" lvl="5" indent="-381000" algn="l">
              <a:lnSpc>
                <a:spcPct val="90000"/>
              </a:lnSpc>
              <a:spcBef>
                <a:spcPts val="400"/>
              </a:spcBef>
              <a:spcAft>
                <a:spcPts val="0"/>
              </a:spcAft>
              <a:buSzPts val="2400"/>
              <a:buChar char="◦"/>
              <a:defRPr/>
            </a:lvl6pPr>
            <a:lvl7pPr marL="3200400" lvl="6" indent="-381000" algn="l">
              <a:lnSpc>
                <a:spcPct val="90000"/>
              </a:lnSpc>
              <a:spcBef>
                <a:spcPts val="400"/>
              </a:spcBef>
              <a:spcAft>
                <a:spcPts val="0"/>
              </a:spcAft>
              <a:buSzPts val="2400"/>
              <a:buChar char="◦"/>
              <a:defRPr/>
            </a:lvl7pPr>
            <a:lvl8pPr marL="3657600" lvl="7" indent="-381000" algn="l">
              <a:lnSpc>
                <a:spcPct val="90000"/>
              </a:lnSpc>
              <a:spcBef>
                <a:spcPts val="400"/>
              </a:spcBef>
              <a:spcAft>
                <a:spcPts val="0"/>
              </a:spcAft>
              <a:buSzPts val="2400"/>
              <a:buChar char="◦"/>
              <a:defRPr/>
            </a:lvl8pPr>
            <a:lvl9pPr marL="4114800" lvl="8" indent="-381000" algn="l">
              <a:lnSpc>
                <a:spcPct val="90000"/>
              </a:lnSpc>
              <a:spcBef>
                <a:spcPts val="400"/>
              </a:spcBef>
              <a:spcAft>
                <a:spcPts val="400"/>
              </a:spcAft>
              <a:buSzPts val="2400"/>
              <a:buChar char="◦"/>
              <a:defRPr/>
            </a:lvl9pPr>
          </a:lstStyle>
          <a:p>
            <a:endParaRPr/>
          </a:p>
        </p:txBody>
      </p:sp>
      <p:sp>
        <p:nvSpPr>
          <p:cNvPr id="91" name="Google Shape;91;p15"/>
          <p:cNvSpPr txBox="1">
            <a:spLocks noGrp="1"/>
          </p:cNvSpPr>
          <p:nvPr>
            <p:ph type="dt" idx="10"/>
          </p:nvPr>
        </p:nvSpPr>
        <p:spPr>
          <a:xfrm>
            <a:off x="1097281" y="6459785"/>
            <a:ext cx="2472271" cy="365125"/>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92" name="Google Shape;92;p15"/>
          <p:cNvSpPr txBox="1">
            <a:spLocks noGrp="1"/>
          </p:cNvSpPr>
          <p:nvPr>
            <p:ph type="ftr" idx="11"/>
          </p:nvPr>
        </p:nvSpPr>
        <p:spPr>
          <a:xfrm>
            <a:off x="3686185" y="6459785"/>
            <a:ext cx="4822804" cy="365125"/>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93" name="Google Shape;93;p15"/>
          <p:cNvSpPr txBox="1">
            <a:spLocks noGrp="1"/>
          </p:cNvSpPr>
          <p:nvPr>
            <p:ph type="sldNum" idx="12"/>
          </p:nvPr>
        </p:nvSpPr>
        <p:spPr>
          <a:xfrm>
            <a:off x="9900459" y="6459785"/>
            <a:ext cx="1312025" cy="365125"/>
          </a:xfrm>
          <a:prstGeom prst="rect">
            <a:avLst/>
          </a:prstGeom>
          <a:noFill/>
          <a:ln>
            <a:noFill/>
          </a:ln>
        </p:spPr>
        <p:txBody>
          <a:bodyPr spcFirstLastPara="1" wrap="square" lIns="121900" tIns="60925" rIns="121900" bIns="60925"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94"/>
        <p:cNvGrpSpPr/>
        <p:nvPr/>
      </p:nvGrpSpPr>
      <p:grpSpPr>
        <a:xfrm>
          <a:off x="0" y="0"/>
          <a:ext cx="0" cy="0"/>
          <a:chOff x="0" y="0"/>
          <a:chExt cx="0" cy="0"/>
        </a:xfrm>
      </p:grpSpPr>
      <p:sp>
        <p:nvSpPr>
          <p:cNvPr id="95" name="Google Shape;95;p16"/>
          <p:cNvSpPr/>
          <p:nvPr/>
        </p:nvSpPr>
        <p:spPr>
          <a:xfrm>
            <a:off x="3176" y="6400800"/>
            <a:ext cx="12188825" cy="4572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6" name="Google Shape;96;p16"/>
          <p:cNvSpPr/>
          <p:nvPr/>
        </p:nvSpPr>
        <p:spPr>
          <a:xfrm>
            <a:off x="16" y="6334316"/>
            <a:ext cx="12188825" cy="64008"/>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7" name="Google Shape;97;p16"/>
          <p:cNvSpPr txBox="1">
            <a:spLocks noGrp="1"/>
          </p:cNvSpPr>
          <p:nvPr>
            <p:ph type="ctrTitle"/>
          </p:nvPr>
        </p:nvSpPr>
        <p:spPr>
          <a:xfrm>
            <a:off x="1097280" y="758952"/>
            <a:ext cx="10058400" cy="3566160"/>
          </a:xfrm>
          <a:prstGeom prst="rect">
            <a:avLst/>
          </a:prstGeom>
          <a:noFill/>
          <a:ln>
            <a:noFill/>
          </a:ln>
        </p:spPr>
        <p:txBody>
          <a:bodyPr spcFirstLastPara="1" wrap="square" lIns="121900" tIns="60925" rIns="121900" bIns="60925" anchor="b" anchorCtr="0">
            <a:normAutofit/>
          </a:bodyPr>
          <a:lstStyle>
            <a:lvl1pPr lvl="0" algn="l">
              <a:lnSpc>
                <a:spcPct val="85000"/>
              </a:lnSpc>
              <a:spcBef>
                <a:spcPts val="0"/>
              </a:spcBef>
              <a:spcAft>
                <a:spcPts val="0"/>
              </a:spcAft>
              <a:buClr>
                <a:srgbClr val="262626"/>
              </a:buClr>
              <a:buSzPts val="8000"/>
              <a:buFont typeface="Calibri"/>
              <a:buNone/>
              <a:defRPr sz="8000">
                <a:solidFill>
                  <a:srgbClr val="262626"/>
                </a:solidFill>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98" name="Google Shape;98;p16"/>
          <p:cNvSpPr txBox="1">
            <a:spLocks noGrp="1"/>
          </p:cNvSpPr>
          <p:nvPr>
            <p:ph type="subTitle" idx="1"/>
          </p:nvPr>
        </p:nvSpPr>
        <p:spPr>
          <a:xfrm>
            <a:off x="1100051" y="4455620"/>
            <a:ext cx="10058400" cy="1143000"/>
          </a:xfrm>
          <a:prstGeom prst="rect">
            <a:avLst/>
          </a:prstGeom>
          <a:noFill/>
          <a:ln>
            <a:noFill/>
          </a:ln>
        </p:spPr>
        <p:txBody>
          <a:bodyPr spcFirstLastPara="1" wrap="square" lIns="121900" tIns="60925" rIns="121900" bIns="60925" anchor="t" anchorCtr="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99" name="Google Shape;99;p16"/>
          <p:cNvSpPr txBox="1">
            <a:spLocks noGrp="1"/>
          </p:cNvSpPr>
          <p:nvPr>
            <p:ph type="dt" idx="10"/>
          </p:nvPr>
        </p:nvSpPr>
        <p:spPr>
          <a:xfrm>
            <a:off x="1097281" y="6459785"/>
            <a:ext cx="2472271" cy="365125"/>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0" name="Google Shape;100;p16"/>
          <p:cNvSpPr txBox="1">
            <a:spLocks noGrp="1"/>
          </p:cNvSpPr>
          <p:nvPr>
            <p:ph type="ftr" idx="11"/>
          </p:nvPr>
        </p:nvSpPr>
        <p:spPr>
          <a:xfrm>
            <a:off x="3686185" y="6459785"/>
            <a:ext cx="4822804" cy="365125"/>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1" name="Google Shape;101;p16"/>
          <p:cNvSpPr txBox="1">
            <a:spLocks noGrp="1"/>
          </p:cNvSpPr>
          <p:nvPr>
            <p:ph type="sldNum" idx="12"/>
          </p:nvPr>
        </p:nvSpPr>
        <p:spPr>
          <a:xfrm>
            <a:off x="9900459" y="6459785"/>
            <a:ext cx="1312025" cy="365125"/>
          </a:xfrm>
          <a:prstGeom prst="rect">
            <a:avLst/>
          </a:prstGeom>
          <a:noFill/>
          <a:ln>
            <a:noFill/>
          </a:ln>
        </p:spPr>
        <p:txBody>
          <a:bodyPr spcFirstLastPara="1" wrap="square" lIns="121900" tIns="60925" rIns="121900" bIns="60925"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cxnSp>
        <p:nvCxnSpPr>
          <p:cNvPr id="102" name="Google Shape;102;p16"/>
          <p:cNvCxnSpPr/>
          <p:nvPr/>
        </p:nvCxnSpPr>
        <p:spPr>
          <a:xfrm>
            <a:off x="1207659"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1"/>
        </a:solidFill>
        <a:effectLst/>
      </p:bgPr>
    </p:bg>
    <p:spTree>
      <p:nvGrpSpPr>
        <p:cNvPr id="1" name="Shape 103"/>
        <p:cNvGrpSpPr/>
        <p:nvPr/>
      </p:nvGrpSpPr>
      <p:grpSpPr>
        <a:xfrm>
          <a:off x="0" y="0"/>
          <a:ext cx="0" cy="0"/>
          <a:chOff x="0" y="0"/>
          <a:chExt cx="0" cy="0"/>
        </a:xfrm>
      </p:grpSpPr>
      <p:sp>
        <p:nvSpPr>
          <p:cNvPr id="104" name="Google Shape;104;p17"/>
          <p:cNvSpPr/>
          <p:nvPr/>
        </p:nvSpPr>
        <p:spPr>
          <a:xfrm>
            <a:off x="3176" y="6400800"/>
            <a:ext cx="12188825" cy="4572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5" name="Google Shape;105;p17"/>
          <p:cNvSpPr/>
          <p:nvPr/>
        </p:nvSpPr>
        <p:spPr>
          <a:xfrm>
            <a:off x="16" y="6334316"/>
            <a:ext cx="12188825" cy="64008"/>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6" name="Google Shape;106;p17"/>
          <p:cNvSpPr txBox="1">
            <a:spLocks noGrp="1"/>
          </p:cNvSpPr>
          <p:nvPr>
            <p:ph type="title"/>
          </p:nvPr>
        </p:nvSpPr>
        <p:spPr>
          <a:xfrm>
            <a:off x="1097280" y="758952"/>
            <a:ext cx="10058400" cy="3566160"/>
          </a:xfrm>
          <a:prstGeom prst="rect">
            <a:avLst/>
          </a:prstGeom>
          <a:noFill/>
          <a:ln>
            <a:noFill/>
          </a:ln>
        </p:spPr>
        <p:txBody>
          <a:bodyPr spcFirstLastPara="1" wrap="square" lIns="121900" tIns="60925" rIns="121900" bIns="60925" anchor="b" anchorCtr="0">
            <a:normAutofit/>
          </a:bodyPr>
          <a:lstStyle>
            <a:lvl1pPr lvl="0" algn="l">
              <a:lnSpc>
                <a:spcPct val="85000"/>
              </a:lnSpc>
              <a:spcBef>
                <a:spcPts val="0"/>
              </a:spcBef>
              <a:spcAft>
                <a:spcPts val="0"/>
              </a:spcAft>
              <a:buClr>
                <a:srgbClr val="262626"/>
              </a:buClr>
              <a:buSzPts val="8000"/>
              <a:buFont typeface="Calibri"/>
              <a:buNone/>
              <a:defRPr sz="8000" b="0">
                <a:solidFill>
                  <a:srgbClr val="262626"/>
                </a:solidFill>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07" name="Google Shape;107;p17"/>
          <p:cNvSpPr txBox="1">
            <a:spLocks noGrp="1"/>
          </p:cNvSpPr>
          <p:nvPr>
            <p:ph type="body" idx="1"/>
          </p:nvPr>
        </p:nvSpPr>
        <p:spPr>
          <a:xfrm>
            <a:off x="1097280" y="4453128"/>
            <a:ext cx="10058400" cy="1143000"/>
          </a:xfrm>
          <a:prstGeom prst="rect">
            <a:avLst/>
          </a:prstGeom>
          <a:noFill/>
          <a:ln>
            <a:noFill/>
          </a:ln>
        </p:spPr>
        <p:txBody>
          <a:bodyPr spcFirstLastPara="1" wrap="square" lIns="121900" tIns="60925" rIns="121900" bIns="60925" anchor="t" anchorCtr="0">
            <a:normAutofit/>
          </a:bodyPr>
          <a:lstStyle>
            <a:lvl1pPr marL="457200" lvl="0" indent="-22860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marL="914400" lvl="1" indent="-228600" algn="l">
              <a:lnSpc>
                <a:spcPct val="90000"/>
              </a:lnSpc>
              <a:spcBef>
                <a:spcPts val="200"/>
              </a:spcBef>
              <a:spcAft>
                <a:spcPts val="0"/>
              </a:spcAft>
              <a:buSzPts val="1800"/>
              <a:buNone/>
              <a:defRPr sz="1800">
                <a:solidFill>
                  <a:srgbClr val="888888"/>
                </a:solidFill>
              </a:defRPr>
            </a:lvl2pPr>
            <a:lvl3pPr marL="1371600" lvl="2" indent="-228600" algn="l">
              <a:lnSpc>
                <a:spcPct val="90000"/>
              </a:lnSpc>
              <a:spcBef>
                <a:spcPts val="400"/>
              </a:spcBef>
              <a:spcAft>
                <a:spcPts val="0"/>
              </a:spcAft>
              <a:buSzPts val="1600"/>
              <a:buNone/>
              <a:defRPr sz="1600">
                <a:solidFill>
                  <a:srgbClr val="888888"/>
                </a:solidFill>
              </a:defRPr>
            </a:lvl3pPr>
            <a:lvl4pPr marL="1828800" lvl="3" indent="-228600" algn="l">
              <a:lnSpc>
                <a:spcPct val="90000"/>
              </a:lnSpc>
              <a:spcBef>
                <a:spcPts val="400"/>
              </a:spcBef>
              <a:spcAft>
                <a:spcPts val="0"/>
              </a:spcAft>
              <a:buSzPts val="1400"/>
              <a:buNone/>
              <a:defRPr sz="1400">
                <a:solidFill>
                  <a:srgbClr val="888888"/>
                </a:solidFill>
              </a:defRPr>
            </a:lvl4pPr>
            <a:lvl5pPr marL="2286000" lvl="4" indent="-228600" algn="l">
              <a:lnSpc>
                <a:spcPct val="90000"/>
              </a:lnSpc>
              <a:spcBef>
                <a:spcPts val="400"/>
              </a:spcBef>
              <a:spcAft>
                <a:spcPts val="0"/>
              </a:spcAft>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108" name="Google Shape;108;p17"/>
          <p:cNvSpPr txBox="1">
            <a:spLocks noGrp="1"/>
          </p:cNvSpPr>
          <p:nvPr>
            <p:ph type="dt" idx="10"/>
          </p:nvPr>
        </p:nvSpPr>
        <p:spPr>
          <a:xfrm>
            <a:off x="1097281" y="6459785"/>
            <a:ext cx="2472271" cy="365125"/>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9" name="Google Shape;109;p17"/>
          <p:cNvSpPr txBox="1">
            <a:spLocks noGrp="1"/>
          </p:cNvSpPr>
          <p:nvPr>
            <p:ph type="ftr" idx="11"/>
          </p:nvPr>
        </p:nvSpPr>
        <p:spPr>
          <a:xfrm>
            <a:off x="3686185" y="6459785"/>
            <a:ext cx="4822804" cy="365125"/>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10" name="Google Shape;110;p17"/>
          <p:cNvSpPr txBox="1">
            <a:spLocks noGrp="1"/>
          </p:cNvSpPr>
          <p:nvPr>
            <p:ph type="sldNum" idx="12"/>
          </p:nvPr>
        </p:nvSpPr>
        <p:spPr>
          <a:xfrm>
            <a:off x="9900459" y="6459785"/>
            <a:ext cx="1312025" cy="365125"/>
          </a:xfrm>
          <a:prstGeom prst="rect">
            <a:avLst/>
          </a:prstGeom>
          <a:noFill/>
          <a:ln>
            <a:noFill/>
          </a:ln>
        </p:spPr>
        <p:txBody>
          <a:bodyPr spcFirstLastPara="1" wrap="square" lIns="121900" tIns="60925" rIns="121900" bIns="60925"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cxnSp>
        <p:nvCxnSpPr>
          <p:cNvPr id="111" name="Google Shape;111;p17"/>
          <p:cNvCxnSpPr/>
          <p:nvPr/>
        </p:nvCxnSpPr>
        <p:spPr>
          <a:xfrm>
            <a:off x="1207659"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2"/>
        <p:cNvGrpSpPr/>
        <p:nvPr/>
      </p:nvGrpSpPr>
      <p:grpSpPr>
        <a:xfrm>
          <a:off x="0" y="0"/>
          <a:ext cx="0" cy="0"/>
          <a:chOff x="0" y="0"/>
          <a:chExt cx="0" cy="0"/>
        </a:xfrm>
      </p:grpSpPr>
      <p:sp>
        <p:nvSpPr>
          <p:cNvPr id="113" name="Google Shape;113;p18"/>
          <p:cNvSpPr txBox="1">
            <a:spLocks noGrp="1"/>
          </p:cNvSpPr>
          <p:nvPr>
            <p:ph type="title"/>
          </p:nvPr>
        </p:nvSpPr>
        <p:spPr>
          <a:xfrm>
            <a:off x="1097280" y="286604"/>
            <a:ext cx="10058400" cy="1450757"/>
          </a:xfrm>
          <a:prstGeom prst="rect">
            <a:avLst/>
          </a:prstGeom>
          <a:noFill/>
          <a:ln>
            <a:noFill/>
          </a:ln>
        </p:spPr>
        <p:txBody>
          <a:bodyPr spcFirstLastPara="1" wrap="square" lIns="121900" tIns="60925" rIns="121900" bIns="60925" anchor="b" anchorCtr="0">
            <a:normAutofit/>
          </a:bodyPr>
          <a:lstStyle>
            <a:lvl1pPr lvl="0" algn="l">
              <a:lnSpc>
                <a:spcPct val="85000"/>
              </a:lnSpc>
              <a:spcBef>
                <a:spcPts val="0"/>
              </a:spcBef>
              <a:spcAft>
                <a:spcPts val="0"/>
              </a:spcAft>
              <a:buClr>
                <a:srgbClr val="3F3F3F"/>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14" name="Google Shape;114;p18"/>
          <p:cNvSpPr txBox="1">
            <a:spLocks noGrp="1"/>
          </p:cNvSpPr>
          <p:nvPr>
            <p:ph type="body" idx="1"/>
          </p:nvPr>
        </p:nvSpPr>
        <p:spPr>
          <a:xfrm>
            <a:off x="1097279" y="1845735"/>
            <a:ext cx="4937760" cy="4023360"/>
          </a:xfrm>
          <a:prstGeom prst="rect">
            <a:avLst/>
          </a:prstGeom>
          <a:noFill/>
          <a:ln>
            <a:noFill/>
          </a:ln>
        </p:spPr>
        <p:txBody>
          <a:bodyPr spcFirstLastPara="1" wrap="square" lIns="0" tIns="60925" rIns="0" bIns="60925" anchor="t" anchorCtr="0">
            <a:normAutofit/>
          </a:bodyPr>
          <a:lstStyle>
            <a:lvl1pPr marL="457200" lvl="0" indent="-381000" algn="l">
              <a:lnSpc>
                <a:spcPct val="90000"/>
              </a:lnSpc>
              <a:spcBef>
                <a:spcPts val="1200"/>
              </a:spcBef>
              <a:spcAft>
                <a:spcPts val="0"/>
              </a:spcAft>
              <a:buSzPts val="2400"/>
              <a:buChar char=" "/>
              <a:defRPr/>
            </a:lvl1pPr>
            <a:lvl2pPr marL="914400" lvl="1" indent="-381000" algn="l">
              <a:lnSpc>
                <a:spcPct val="90000"/>
              </a:lnSpc>
              <a:spcBef>
                <a:spcPts val="200"/>
              </a:spcBef>
              <a:spcAft>
                <a:spcPts val="0"/>
              </a:spcAft>
              <a:buSzPts val="2400"/>
              <a:buChar char="◦"/>
              <a:defRPr/>
            </a:lvl2pPr>
            <a:lvl3pPr marL="1371600" lvl="2" indent="-381000" algn="l">
              <a:lnSpc>
                <a:spcPct val="90000"/>
              </a:lnSpc>
              <a:spcBef>
                <a:spcPts val="400"/>
              </a:spcBef>
              <a:spcAft>
                <a:spcPts val="0"/>
              </a:spcAft>
              <a:buSzPts val="2400"/>
              <a:buChar char="◦"/>
              <a:defRPr/>
            </a:lvl3pPr>
            <a:lvl4pPr marL="1828800" lvl="3" indent="-381000" algn="l">
              <a:lnSpc>
                <a:spcPct val="90000"/>
              </a:lnSpc>
              <a:spcBef>
                <a:spcPts val="400"/>
              </a:spcBef>
              <a:spcAft>
                <a:spcPts val="0"/>
              </a:spcAft>
              <a:buSzPts val="2400"/>
              <a:buChar char="◦"/>
              <a:defRPr/>
            </a:lvl4pPr>
            <a:lvl5pPr marL="2286000" lvl="4" indent="-381000" algn="l">
              <a:lnSpc>
                <a:spcPct val="90000"/>
              </a:lnSpc>
              <a:spcBef>
                <a:spcPts val="400"/>
              </a:spcBef>
              <a:spcAft>
                <a:spcPts val="0"/>
              </a:spcAft>
              <a:buSzPts val="2400"/>
              <a:buChar char="◦"/>
              <a:defRPr/>
            </a:lvl5pPr>
            <a:lvl6pPr marL="2743200" lvl="5" indent="-381000" algn="l">
              <a:lnSpc>
                <a:spcPct val="90000"/>
              </a:lnSpc>
              <a:spcBef>
                <a:spcPts val="400"/>
              </a:spcBef>
              <a:spcAft>
                <a:spcPts val="0"/>
              </a:spcAft>
              <a:buSzPts val="2400"/>
              <a:buChar char="◦"/>
              <a:defRPr/>
            </a:lvl6pPr>
            <a:lvl7pPr marL="3200400" lvl="6" indent="-381000" algn="l">
              <a:lnSpc>
                <a:spcPct val="90000"/>
              </a:lnSpc>
              <a:spcBef>
                <a:spcPts val="400"/>
              </a:spcBef>
              <a:spcAft>
                <a:spcPts val="0"/>
              </a:spcAft>
              <a:buSzPts val="2400"/>
              <a:buChar char="◦"/>
              <a:defRPr/>
            </a:lvl7pPr>
            <a:lvl8pPr marL="3657600" lvl="7" indent="-381000" algn="l">
              <a:lnSpc>
                <a:spcPct val="90000"/>
              </a:lnSpc>
              <a:spcBef>
                <a:spcPts val="400"/>
              </a:spcBef>
              <a:spcAft>
                <a:spcPts val="0"/>
              </a:spcAft>
              <a:buSzPts val="2400"/>
              <a:buChar char="◦"/>
              <a:defRPr/>
            </a:lvl8pPr>
            <a:lvl9pPr marL="4114800" lvl="8" indent="-381000" algn="l">
              <a:lnSpc>
                <a:spcPct val="90000"/>
              </a:lnSpc>
              <a:spcBef>
                <a:spcPts val="400"/>
              </a:spcBef>
              <a:spcAft>
                <a:spcPts val="400"/>
              </a:spcAft>
              <a:buSzPts val="2400"/>
              <a:buChar char="◦"/>
              <a:defRPr/>
            </a:lvl9pPr>
          </a:lstStyle>
          <a:p>
            <a:endParaRPr/>
          </a:p>
        </p:txBody>
      </p:sp>
      <p:sp>
        <p:nvSpPr>
          <p:cNvPr id="115" name="Google Shape;115;p18"/>
          <p:cNvSpPr txBox="1">
            <a:spLocks noGrp="1"/>
          </p:cNvSpPr>
          <p:nvPr>
            <p:ph type="body" idx="2"/>
          </p:nvPr>
        </p:nvSpPr>
        <p:spPr>
          <a:xfrm>
            <a:off x="6217920" y="1845735"/>
            <a:ext cx="4937760" cy="4023360"/>
          </a:xfrm>
          <a:prstGeom prst="rect">
            <a:avLst/>
          </a:prstGeom>
          <a:noFill/>
          <a:ln>
            <a:noFill/>
          </a:ln>
        </p:spPr>
        <p:txBody>
          <a:bodyPr spcFirstLastPara="1" wrap="square" lIns="0" tIns="60925" rIns="0" bIns="60925" anchor="t" anchorCtr="0">
            <a:normAutofit/>
          </a:bodyPr>
          <a:lstStyle>
            <a:lvl1pPr marL="457200" lvl="0" indent="-381000" algn="l">
              <a:lnSpc>
                <a:spcPct val="90000"/>
              </a:lnSpc>
              <a:spcBef>
                <a:spcPts val="1200"/>
              </a:spcBef>
              <a:spcAft>
                <a:spcPts val="0"/>
              </a:spcAft>
              <a:buSzPts val="2400"/>
              <a:buChar char=" "/>
              <a:defRPr/>
            </a:lvl1pPr>
            <a:lvl2pPr marL="914400" lvl="1" indent="-381000" algn="l">
              <a:lnSpc>
                <a:spcPct val="90000"/>
              </a:lnSpc>
              <a:spcBef>
                <a:spcPts val="200"/>
              </a:spcBef>
              <a:spcAft>
                <a:spcPts val="0"/>
              </a:spcAft>
              <a:buSzPts val="2400"/>
              <a:buChar char="◦"/>
              <a:defRPr/>
            </a:lvl2pPr>
            <a:lvl3pPr marL="1371600" lvl="2" indent="-381000" algn="l">
              <a:lnSpc>
                <a:spcPct val="90000"/>
              </a:lnSpc>
              <a:spcBef>
                <a:spcPts val="400"/>
              </a:spcBef>
              <a:spcAft>
                <a:spcPts val="0"/>
              </a:spcAft>
              <a:buSzPts val="2400"/>
              <a:buChar char="◦"/>
              <a:defRPr/>
            </a:lvl3pPr>
            <a:lvl4pPr marL="1828800" lvl="3" indent="-381000" algn="l">
              <a:lnSpc>
                <a:spcPct val="90000"/>
              </a:lnSpc>
              <a:spcBef>
                <a:spcPts val="400"/>
              </a:spcBef>
              <a:spcAft>
                <a:spcPts val="0"/>
              </a:spcAft>
              <a:buSzPts val="2400"/>
              <a:buChar char="◦"/>
              <a:defRPr/>
            </a:lvl4pPr>
            <a:lvl5pPr marL="2286000" lvl="4" indent="-381000" algn="l">
              <a:lnSpc>
                <a:spcPct val="90000"/>
              </a:lnSpc>
              <a:spcBef>
                <a:spcPts val="400"/>
              </a:spcBef>
              <a:spcAft>
                <a:spcPts val="0"/>
              </a:spcAft>
              <a:buSzPts val="2400"/>
              <a:buChar char="◦"/>
              <a:defRPr/>
            </a:lvl5pPr>
            <a:lvl6pPr marL="2743200" lvl="5" indent="-381000" algn="l">
              <a:lnSpc>
                <a:spcPct val="90000"/>
              </a:lnSpc>
              <a:spcBef>
                <a:spcPts val="400"/>
              </a:spcBef>
              <a:spcAft>
                <a:spcPts val="0"/>
              </a:spcAft>
              <a:buSzPts val="2400"/>
              <a:buChar char="◦"/>
              <a:defRPr/>
            </a:lvl6pPr>
            <a:lvl7pPr marL="3200400" lvl="6" indent="-381000" algn="l">
              <a:lnSpc>
                <a:spcPct val="90000"/>
              </a:lnSpc>
              <a:spcBef>
                <a:spcPts val="400"/>
              </a:spcBef>
              <a:spcAft>
                <a:spcPts val="0"/>
              </a:spcAft>
              <a:buSzPts val="2400"/>
              <a:buChar char="◦"/>
              <a:defRPr/>
            </a:lvl7pPr>
            <a:lvl8pPr marL="3657600" lvl="7" indent="-381000" algn="l">
              <a:lnSpc>
                <a:spcPct val="90000"/>
              </a:lnSpc>
              <a:spcBef>
                <a:spcPts val="400"/>
              </a:spcBef>
              <a:spcAft>
                <a:spcPts val="0"/>
              </a:spcAft>
              <a:buSzPts val="2400"/>
              <a:buChar char="◦"/>
              <a:defRPr/>
            </a:lvl8pPr>
            <a:lvl9pPr marL="4114800" lvl="8" indent="-381000" algn="l">
              <a:lnSpc>
                <a:spcPct val="90000"/>
              </a:lnSpc>
              <a:spcBef>
                <a:spcPts val="400"/>
              </a:spcBef>
              <a:spcAft>
                <a:spcPts val="400"/>
              </a:spcAft>
              <a:buSzPts val="2400"/>
              <a:buChar char="◦"/>
              <a:defRPr/>
            </a:lvl9pPr>
          </a:lstStyle>
          <a:p>
            <a:endParaRPr/>
          </a:p>
        </p:txBody>
      </p:sp>
      <p:sp>
        <p:nvSpPr>
          <p:cNvPr id="116" name="Google Shape;116;p18"/>
          <p:cNvSpPr txBox="1">
            <a:spLocks noGrp="1"/>
          </p:cNvSpPr>
          <p:nvPr>
            <p:ph type="dt" idx="10"/>
          </p:nvPr>
        </p:nvSpPr>
        <p:spPr>
          <a:xfrm>
            <a:off x="1097281" y="6459785"/>
            <a:ext cx="2472271" cy="365125"/>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17" name="Google Shape;117;p18"/>
          <p:cNvSpPr txBox="1">
            <a:spLocks noGrp="1"/>
          </p:cNvSpPr>
          <p:nvPr>
            <p:ph type="ftr" idx="11"/>
          </p:nvPr>
        </p:nvSpPr>
        <p:spPr>
          <a:xfrm>
            <a:off x="3686185" y="6459785"/>
            <a:ext cx="4822804" cy="365125"/>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18" name="Google Shape;118;p18"/>
          <p:cNvSpPr txBox="1">
            <a:spLocks noGrp="1"/>
          </p:cNvSpPr>
          <p:nvPr>
            <p:ph type="sldNum" idx="12"/>
          </p:nvPr>
        </p:nvSpPr>
        <p:spPr>
          <a:xfrm>
            <a:off x="9900459" y="6459785"/>
            <a:ext cx="1312025" cy="365125"/>
          </a:xfrm>
          <a:prstGeom prst="rect">
            <a:avLst/>
          </a:prstGeom>
          <a:noFill/>
          <a:ln>
            <a:noFill/>
          </a:ln>
        </p:spPr>
        <p:txBody>
          <a:bodyPr spcFirstLastPara="1" wrap="square" lIns="121900" tIns="60925" rIns="121900" bIns="60925"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9"/>
        <p:cNvGrpSpPr/>
        <p:nvPr/>
      </p:nvGrpSpPr>
      <p:grpSpPr>
        <a:xfrm>
          <a:off x="0" y="0"/>
          <a:ext cx="0" cy="0"/>
          <a:chOff x="0" y="0"/>
          <a:chExt cx="0" cy="0"/>
        </a:xfrm>
      </p:grpSpPr>
      <p:sp>
        <p:nvSpPr>
          <p:cNvPr id="120" name="Google Shape;120;p19"/>
          <p:cNvSpPr txBox="1">
            <a:spLocks noGrp="1"/>
          </p:cNvSpPr>
          <p:nvPr>
            <p:ph type="title"/>
          </p:nvPr>
        </p:nvSpPr>
        <p:spPr>
          <a:xfrm>
            <a:off x="1097280" y="286604"/>
            <a:ext cx="10058400" cy="1450757"/>
          </a:xfrm>
          <a:prstGeom prst="rect">
            <a:avLst/>
          </a:prstGeom>
          <a:noFill/>
          <a:ln>
            <a:noFill/>
          </a:ln>
        </p:spPr>
        <p:txBody>
          <a:bodyPr spcFirstLastPara="1" wrap="square" lIns="121900" tIns="60925" rIns="121900" bIns="60925" anchor="b" anchorCtr="0">
            <a:normAutofit/>
          </a:bodyPr>
          <a:lstStyle>
            <a:lvl1pPr lvl="0" algn="l">
              <a:lnSpc>
                <a:spcPct val="85000"/>
              </a:lnSpc>
              <a:spcBef>
                <a:spcPts val="0"/>
              </a:spcBef>
              <a:spcAft>
                <a:spcPts val="0"/>
              </a:spcAft>
              <a:buClr>
                <a:srgbClr val="3F3F3F"/>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21" name="Google Shape;121;p19"/>
          <p:cNvSpPr txBox="1">
            <a:spLocks noGrp="1"/>
          </p:cNvSpPr>
          <p:nvPr>
            <p:ph type="body" idx="1"/>
          </p:nvPr>
        </p:nvSpPr>
        <p:spPr>
          <a:xfrm>
            <a:off x="1097280" y="1846052"/>
            <a:ext cx="4937760" cy="736283"/>
          </a:xfrm>
          <a:prstGeom prst="rect">
            <a:avLst/>
          </a:prstGeom>
          <a:noFill/>
          <a:ln>
            <a:noFill/>
          </a:ln>
        </p:spPr>
        <p:txBody>
          <a:bodyPr spcFirstLastPara="1" wrap="square" lIns="121900" tIns="60925" rIns="121900" bIns="60925"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122" name="Google Shape;122;p19"/>
          <p:cNvSpPr txBox="1">
            <a:spLocks noGrp="1"/>
          </p:cNvSpPr>
          <p:nvPr>
            <p:ph type="body" idx="2"/>
          </p:nvPr>
        </p:nvSpPr>
        <p:spPr>
          <a:xfrm>
            <a:off x="1097280" y="2582335"/>
            <a:ext cx="4937760" cy="3378200"/>
          </a:xfrm>
          <a:prstGeom prst="rect">
            <a:avLst/>
          </a:prstGeom>
          <a:noFill/>
          <a:ln>
            <a:noFill/>
          </a:ln>
        </p:spPr>
        <p:txBody>
          <a:bodyPr spcFirstLastPara="1" wrap="square" lIns="0" tIns="60925" rIns="0" bIns="60925" anchor="t" anchorCtr="0">
            <a:normAutofit/>
          </a:bodyPr>
          <a:lstStyle>
            <a:lvl1pPr marL="457200" lvl="0" indent="-381000" algn="l">
              <a:lnSpc>
                <a:spcPct val="90000"/>
              </a:lnSpc>
              <a:spcBef>
                <a:spcPts val="1200"/>
              </a:spcBef>
              <a:spcAft>
                <a:spcPts val="0"/>
              </a:spcAft>
              <a:buSzPts val="2400"/>
              <a:buChar char=" "/>
              <a:defRPr/>
            </a:lvl1pPr>
            <a:lvl2pPr marL="914400" lvl="1" indent="-381000" algn="l">
              <a:lnSpc>
                <a:spcPct val="90000"/>
              </a:lnSpc>
              <a:spcBef>
                <a:spcPts val="200"/>
              </a:spcBef>
              <a:spcAft>
                <a:spcPts val="0"/>
              </a:spcAft>
              <a:buSzPts val="2400"/>
              <a:buChar char="◦"/>
              <a:defRPr/>
            </a:lvl2pPr>
            <a:lvl3pPr marL="1371600" lvl="2" indent="-381000" algn="l">
              <a:lnSpc>
                <a:spcPct val="90000"/>
              </a:lnSpc>
              <a:spcBef>
                <a:spcPts val="400"/>
              </a:spcBef>
              <a:spcAft>
                <a:spcPts val="0"/>
              </a:spcAft>
              <a:buSzPts val="2400"/>
              <a:buChar char="◦"/>
              <a:defRPr/>
            </a:lvl3pPr>
            <a:lvl4pPr marL="1828800" lvl="3" indent="-381000" algn="l">
              <a:lnSpc>
                <a:spcPct val="90000"/>
              </a:lnSpc>
              <a:spcBef>
                <a:spcPts val="400"/>
              </a:spcBef>
              <a:spcAft>
                <a:spcPts val="0"/>
              </a:spcAft>
              <a:buSzPts val="2400"/>
              <a:buChar char="◦"/>
              <a:defRPr/>
            </a:lvl4pPr>
            <a:lvl5pPr marL="2286000" lvl="4" indent="-381000" algn="l">
              <a:lnSpc>
                <a:spcPct val="90000"/>
              </a:lnSpc>
              <a:spcBef>
                <a:spcPts val="400"/>
              </a:spcBef>
              <a:spcAft>
                <a:spcPts val="0"/>
              </a:spcAft>
              <a:buSzPts val="2400"/>
              <a:buChar char="◦"/>
              <a:defRPr/>
            </a:lvl5pPr>
            <a:lvl6pPr marL="2743200" lvl="5" indent="-381000" algn="l">
              <a:lnSpc>
                <a:spcPct val="90000"/>
              </a:lnSpc>
              <a:spcBef>
                <a:spcPts val="400"/>
              </a:spcBef>
              <a:spcAft>
                <a:spcPts val="0"/>
              </a:spcAft>
              <a:buSzPts val="2400"/>
              <a:buChar char="◦"/>
              <a:defRPr/>
            </a:lvl6pPr>
            <a:lvl7pPr marL="3200400" lvl="6" indent="-381000" algn="l">
              <a:lnSpc>
                <a:spcPct val="90000"/>
              </a:lnSpc>
              <a:spcBef>
                <a:spcPts val="400"/>
              </a:spcBef>
              <a:spcAft>
                <a:spcPts val="0"/>
              </a:spcAft>
              <a:buSzPts val="2400"/>
              <a:buChar char="◦"/>
              <a:defRPr/>
            </a:lvl7pPr>
            <a:lvl8pPr marL="3657600" lvl="7" indent="-381000" algn="l">
              <a:lnSpc>
                <a:spcPct val="90000"/>
              </a:lnSpc>
              <a:spcBef>
                <a:spcPts val="400"/>
              </a:spcBef>
              <a:spcAft>
                <a:spcPts val="0"/>
              </a:spcAft>
              <a:buSzPts val="2400"/>
              <a:buChar char="◦"/>
              <a:defRPr/>
            </a:lvl8pPr>
            <a:lvl9pPr marL="4114800" lvl="8" indent="-381000" algn="l">
              <a:lnSpc>
                <a:spcPct val="90000"/>
              </a:lnSpc>
              <a:spcBef>
                <a:spcPts val="400"/>
              </a:spcBef>
              <a:spcAft>
                <a:spcPts val="400"/>
              </a:spcAft>
              <a:buSzPts val="2400"/>
              <a:buChar char="◦"/>
              <a:defRPr/>
            </a:lvl9pPr>
          </a:lstStyle>
          <a:p>
            <a:endParaRPr/>
          </a:p>
        </p:txBody>
      </p:sp>
      <p:sp>
        <p:nvSpPr>
          <p:cNvPr id="123" name="Google Shape;123;p19"/>
          <p:cNvSpPr txBox="1">
            <a:spLocks noGrp="1"/>
          </p:cNvSpPr>
          <p:nvPr>
            <p:ph type="body" idx="3"/>
          </p:nvPr>
        </p:nvSpPr>
        <p:spPr>
          <a:xfrm>
            <a:off x="6217920" y="1846052"/>
            <a:ext cx="4937760" cy="736283"/>
          </a:xfrm>
          <a:prstGeom prst="rect">
            <a:avLst/>
          </a:prstGeom>
          <a:noFill/>
          <a:ln>
            <a:noFill/>
          </a:ln>
        </p:spPr>
        <p:txBody>
          <a:bodyPr spcFirstLastPara="1" wrap="square" lIns="121900" tIns="60925" rIns="121900" bIns="60925"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124" name="Google Shape;124;p19"/>
          <p:cNvSpPr txBox="1">
            <a:spLocks noGrp="1"/>
          </p:cNvSpPr>
          <p:nvPr>
            <p:ph type="body" idx="4"/>
          </p:nvPr>
        </p:nvSpPr>
        <p:spPr>
          <a:xfrm>
            <a:off x="6217920" y="2582335"/>
            <a:ext cx="4937760" cy="3378200"/>
          </a:xfrm>
          <a:prstGeom prst="rect">
            <a:avLst/>
          </a:prstGeom>
          <a:noFill/>
          <a:ln>
            <a:noFill/>
          </a:ln>
        </p:spPr>
        <p:txBody>
          <a:bodyPr spcFirstLastPara="1" wrap="square" lIns="0" tIns="60925" rIns="0" bIns="60925" anchor="t" anchorCtr="0">
            <a:normAutofit/>
          </a:bodyPr>
          <a:lstStyle>
            <a:lvl1pPr marL="457200" lvl="0" indent="-381000" algn="l">
              <a:lnSpc>
                <a:spcPct val="90000"/>
              </a:lnSpc>
              <a:spcBef>
                <a:spcPts val="1200"/>
              </a:spcBef>
              <a:spcAft>
                <a:spcPts val="0"/>
              </a:spcAft>
              <a:buSzPts val="2400"/>
              <a:buChar char=" "/>
              <a:defRPr/>
            </a:lvl1pPr>
            <a:lvl2pPr marL="914400" lvl="1" indent="-381000" algn="l">
              <a:lnSpc>
                <a:spcPct val="90000"/>
              </a:lnSpc>
              <a:spcBef>
                <a:spcPts val="200"/>
              </a:spcBef>
              <a:spcAft>
                <a:spcPts val="0"/>
              </a:spcAft>
              <a:buSzPts val="2400"/>
              <a:buChar char="◦"/>
              <a:defRPr/>
            </a:lvl2pPr>
            <a:lvl3pPr marL="1371600" lvl="2" indent="-381000" algn="l">
              <a:lnSpc>
                <a:spcPct val="90000"/>
              </a:lnSpc>
              <a:spcBef>
                <a:spcPts val="400"/>
              </a:spcBef>
              <a:spcAft>
                <a:spcPts val="0"/>
              </a:spcAft>
              <a:buSzPts val="2400"/>
              <a:buChar char="◦"/>
              <a:defRPr/>
            </a:lvl3pPr>
            <a:lvl4pPr marL="1828800" lvl="3" indent="-381000" algn="l">
              <a:lnSpc>
                <a:spcPct val="90000"/>
              </a:lnSpc>
              <a:spcBef>
                <a:spcPts val="400"/>
              </a:spcBef>
              <a:spcAft>
                <a:spcPts val="0"/>
              </a:spcAft>
              <a:buSzPts val="2400"/>
              <a:buChar char="◦"/>
              <a:defRPr/>
            </a:lvl4pPr>
            <a:lvl5pPr marL="2286000" lvl="4" indent="-381000" algn="l">
              <a:lnSpc>
                <a:spcPct val="90000"/>
              </a:lnSpc>
              <a:spcBef>
                <a:spcPts val="400"/>
              </a:spcBef>
              <a:spcAft>
                <a:spcPts val="0"/>
              </a:spcAft>
              <a:buSzPts val="2400"/>
              <a:buChar char="◦"/>
              <a:defRPr/>
            </a:lvl5pPr>
            <a:lvl6pPr marL="2743200" lvl="5" indent="-381000" algn="l">
              <a:lnSpc>
                <a:spcPct val="90000"/>
              </a:lnSpc>
              <a:spcBef>
                <a:spcPts val="400"/>
              </a:spcBef>
              <a:spcAft>
                <a:spcPts val="0"/>
              </a:spcAft>
              <a:buSzPts val="2400"/>
              <a:buChar char="◦"/>
              <a:defRPr/>
            </a:lvl6pPr>
            <a:lvl7pPr marL="3200400" lvl="6" indent="-381000" algn="l">
              <a:lnSpc>
                <a:spcPct val="90000"/>
              </a:lnSpc>
              <a:spcBef>
                <a:spcPts val="400"/>
              </a:spcBef>
              <a:spcAft>
                <a:spcPts val="0"/>
              </a:spcAft>
              <a:buSzPts val="2400"/>
              <a:buChar char="◦"/>
              <a:defRPr/>
            </a:lvl7pPr>
            <a:lvl8pPr marL="3657600" lvl="7" indent="-381000" algn="l">
              <a:lnSpc>
                <a:spcPct val="90000"/>
              </a:lnSpc>
              <a:spcBef>
                <a:spcPts val="400"/>
              </a:spcBef>
              <a:spcAft>
                <a:spcPts val="0"/>
              </a:spcAft>
              <a:buSzPts val="2400"/>
              <a:buChar char="◦"/>
              <a:defRPr/>
            </a:lvl8pPr>
            <a:lvl9pPr marL="4114800" lvl="8" indent="-381000" algn="l">
              <a:lnSpc>
                <a:spcPct val="90000"/>
              </a:lnSpc>
              <a:spcBef>
                <a:spcPts val="400"/>
              </a:spcBef>
              <a:spcAft>
                <a:spcPts val="400"/>
              </a:spcAft>
              <a:buSzPts val="2400"/>
              <a:buChar char="◦"/>
              <a:defRPr/>
            </a:lvl9pPr>
          </a:lstStyle>
          <a:p>
            <a:endParaRPr/>
          </a:p>
        </p:txBody>
      </p:sp>
      <p:sp>
        <p:nvSpPr>
          <p:cNvPr id="125" name="Google Shape;125;p19"/>
          <p:cNvSpPr txBox="1">
            <a:spLocks noGrp="1"/>
          </p:cNvSpPr>
          <p:nvPr>
            <p:ph type="dt" idx="10"/>
          </p:nvPr>
        </p:nvSpPr>
        <p:spPr>
          <a:xfrm>
            <a:off x="1097281" y="6459785"/>
            <a:ext cx="2472271" cy="365125"/>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26" name="Google Shape;126;p19"/>
          <p:cNvSpPr txBox="1">
            <a:spLocks noGrp="1"/>
          </p:cNvSpPr>
          <p:nvPr>
            <p:ph type="ftr" idx="11"/>
          </p:nvPr>
        </p:nvSpPr>
        <p:spPr>
          <a:xfrm>
            <a:off x="3686185" y="6459785"/>
            <a:ext cx="4822804" cy="365125"/>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27" name="Google Shape;127;p19"/>
          <p:cNvSpPr txBox="1">
            <a:spLocks noGrp="1"/>
          </p:cNvSpPr>
          <p:nvPr>
            <p:ph type="sldNum" idx="12"/>
          </p:nvPr>
        </p:nvSpPr>
        <p:spPr>
          <a:xfrm>
            <a:off x="9900459" y="6459785"/>
            <a:ext cx="1312025" cy="365125"/>
          </a:xfrm>
          <a:prstGeom prst="rect">
            <a:avLst/>
          </a:prstGeom>
          <a:noFill/>
          <a:ln>
            <a:noFill/>
          </a:ln>
        </p:spPr>
        <p:txBody>
          <a:bodyPr spcFirstLastPara="1" wrap="square" lIns="121900" tIns="60925" rIns="121900" bIns="60925"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8"/>
        <p:cNvGrpSpPr/>
        <p:nvPr/>
      </p:nvGrpSpPr>
      <p:grpSpPr>
        <a:xfrm>
          <a:off x="0" y="0"/>
          <a:ext cx="0" cy="0"/>
          <a:chOff x="0" y="0"/>
          <a:chExt cx="0" cy="0"/>
        </a:xfrm>
      </p:grpSpPr>
      <p:sp>
        <p:nvSpPr>
          <p:cNvPr id="129" name="Google Shape;129;p20"/>
          <p:cNvSpPr txBox="1">
            <a:spLocks noGrp="1"/>
          </p:cNvSpPr>
          <p:nvPr>
            <p:ph type="title"/>
          </p:nvPr>
        </p:nvSpPr>
        <p:spPr>
          <a:xfrm>
            <a:off x="1097280" y="286604"/>
            <a:ext cx="10058400" cy="1450757"/>
          </a:xfrm>
          <a:prstGeom prst="rect">
            <a:avLst/>
          </a:prstGeom>
          <a:noFill/>
          <a:ln>
            <a:noFill/>
          </a:ln>
        </p:spPr>
        <p:txBody>
          <a:bodyPr spcFirstLastPara="1" wrap="square" lIns="121900" tIns="60925" rIns="121900" bIns="60925" anchor="b" anchorCtr="0">
            <a:normAutofit/>
          </a:bodyPr>
          <a:lstStyle>
            <a:lvl1pPr lvl="0" algn="l">
              <a:lnSpc>
                <a:spcPct val="85000"/>
              </a:lnSpc>
              <a:spcBef>
                <a:spcPts val="0"/>
              </a:spcBef>
              <a:spcAft>
                <a:spcPts val="0"/>
              </a:spcAft>
              <a:buClr>
                <a:srgbClr val="3F3F3F"/>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30" name="Google Shape;130;p20"/>
          <p:cNvSpPr txBox="1">
            <a:spLocks noGrp="1"/>
          </p:cNvSpPr>
          <p:nvPr>
            <p:ph type="dt" idx="10"/>
          </p:nvPr>
        </p:nvSpPr>
        <p:spPr>
          <a:xfrm>
            <a:off x="1097281" y="6459785"/>
            <a:ext cx="2472271" cy="365125"/>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31" name="Google Shape;131;p20"/>
          <p:cNvSpPr txBox="1">
            <a:spLocks noGrp="1"/>
          </p:cNvSpPr>
          <p:nvPr>
            <p:ph type="ftr" idx="11"/>
          </p:nvPr>
        </p:nvSpPr>
        <p:spPr>
          <a:xfrm>
            <a:off x="3686185" y="6459785"/>
            <a:ext cx="4822804" cy="365125"/>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32" name="Google Shape;132;p20"/>
          <p:cNvSpPr txBox="1">
            <a:spLocks noGrp="1"/>
          </p:cNvSpPr>
          <p:nvPr>
            <p:ph type="sldNum" idx="12"/>
          </p:nvPr>
        </p:nvSpPr>
        <p:spPr>
          <a:xfrm>
            <a:off x="9900459" y="6459785"/>
            <a:ext cx="1312025" cy="365125"/>
          </a:xfrm>
          <a:prstGeom prst="rect">
            <a:avLst/>
          </a:prstGeom>
          <a:noFill/>
          <a:ln>
            <a:noFill/>
          </a:ln>
        </p:spPr>
        <p:txBody>
          <a:bodyPr spcFirstLastPara="1" wrap="square" lIns="121900" tIns="60925" rIns="121900" bIns="60925"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33"/>
        <p:cNvGrpSpPr/>
        <p:nvPr/>
      </p:nvGrpSpPr>
      <p:grpSpPr>
        <a:xfrm>
          <a:off x="0" y="0"/>
          <a:ext cx="0" cy="0"/>
          <a:chOff x="0" y="0"/>
          <a:chExt cx="0" cy="0"/>
        </a:xfrm>
      </p:grpSpPr>
      <p:sp>
        <p:nvSpPr>
          <p:cNvPr id="134" name="Google Shape;134;p21"/>
          <p:cNvSpPr/>
          <p:nvPr/>
        </p:nvSpPr>
        <p:spPr>
          <a:xfrm>
            <a:off x="3176" y="6400800"/>
            <a:ext cx="12188825" cy="4572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5" name="Google Shape;135;p21"/>
          <p:cNvSpPr/>
          <p:nvPr/>
        </p:nvSpPr>
        <p:spPr>
          <a:xfrm>
            <a:off x="16" y="6334316"/>
            <a:ext cx="12188825" cy="64008"/>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6" name="Google Shape;136;p21"/>
          <p:cNvSpPr txBox="1">
            <a:spLocks noGrp="1"/>
          </p:cNvSpPr>
          <p:nvPr>
            <p:ph type="dt" idx="10"/>
          </p:nvPr>
        </p:nvSpPr>
        <p:spPr>
          <a:xfrm>
            <a:off x="1097281" y="6459785"/>
            <a:ext cx="2472271" cy="365125"/>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37" name="Google Shape;137;p21"/>
          <p:cNvSpPr txBox="1">
            <a:spLocks noGrp="1"/>
          </p:cNvSpPr>
          <p:nvPr>
            <p:ph type="ftr" idx="11"/>
          </p:nvPr>
        </p:nvSpPr>
        <p:spPr>
          <a:xfrm>
            <a:off x="3686185" y="6459785"/>
            <a:ext cx="4822804" cy="365125"/>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solidFill>
                  <a:srgbClr val="FFFFFF"/>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38" name="Google Shape;138;p21"/>
          <p:cNvSpPr txBox="1">
            <a:spLocks noGrp="1"/>
          </p:cNvSpPr>
          <p:nvPr>
            <p:ph type="sldNum" idx="12"/>
          </p:nvPr>
        </p:nvSpPr>
        <p:spPr>
          <a:xfrm>
            <a:off x="9900459" y="6459785"/>
            <a:ext cx="1312025" cy="365125"/>
          </a:xfrm>
          <a:prstGeom prst="rect">
            <a:avLst/>
          </a:prstGeom>
          <a:noFill/>
          <a:ln>
            <a:noFill/>
          </a:ln>
        </p:spPr>
        <p:txBody>
          <a:bodyPr spcFirstLastPara="1" wrap="square" lIns="121900" tIns="60925" rIns="121900" bIns="60925"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139"/>
        <p:cNvGrpSpPr/>
        <p:nvPr/>
      </p:nvGrpSpPr>
      <p:grpSpPr>
        <a:xfrm>
          <a:off x="0" y="0"/>
          <a:ext cx="0" cy="0"/>
          <a:chOff x="0" y="0"/>
          <a:chExt cx="0" cy="0"/>
        </a:xfrm>
      </p:grpSpPr>
      <p:sp>
        <p:nvSpPr>
          <p:cNvPr id="140" name="Google Shape;140;p22"/>
          <p:cNvSpPr/>
          <p:nvPr/>
        </p:nvSpPr>
        <p:spPr>
          <a:xfrm>
            <a:off x="17" y="0"/>
            <a:ext cx="4050791" cy="68580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1" name="Google Shape;141;p22"/>
          <p:cNvSpPr/>
          <p:nvPr/>
        </p:nvSpPr>
        <p:spPr>
          <a:xfrm>
            <a:off x="4040071" y="0"/>
            <a:ext cx="64008" cy="68580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2" name="Google Shape;142;p22"/>
          <p:cNvSpPr txBox="1">
            <a:spLocks noGrp="1"/>
          </p:cNvSpPr>
          <p:nvPr>
            <p:ph type="title"/>
          </p:nvPr>
        </p:nvSpPr>
        <p:spPr>
          <a:xfrm>
            <a:off x="457200" y="594359"/>
            <a:ext cx="3200400" cy="2286000"/>
          </a:xfrm>
          <a:prstGeom prst="rect">
            <a:avLst/>
          </a:prstGeom>
          <a:noFill/>
          <a:ln>
            <a:noFill/>
          </a:ln>
        </p:spPr>
        <p:txBody>
          <a:bodyPr spcFirstLastPara="1" wrap="square" lIns="121900" tIns="60925" rIns="121900" bIns="60925"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43" name="Google Shape;143;p22"/>
          <p:cNvSpPr txBox="1">
            <a:spLocks noGrp="1"/>
          </p:cNvSpPr>
          <p:nvPr>
            <p:ph type="body" idx="1"/>
          </p:nvPr>
        </p:nvSpPr>
        <p:spPr>
          <a:xfrm>
            <a:off x="4800600" y="731520"/>
            <a:ext cx="6492240" cy="5257800"/>
          </a:xfrm>
          <a:prstGeom prst="rect">
            <a:avLst/>
          </a:prstGeom>
          <a:noFill/>
          <a:ln>
            <a:noFill/>
          </a:ln>
        </p:spPr>
        <p:txBody>
          <a:bodyPr spcFirstLastPara="1" wrap="square" lIns="0" tIns="60925" rIns="0" bIns="60925" anchor="t" anchorCtr="0">
            <a:normAutofit/>
          </a:bodyPr>
          <a:lstStyle>
            <a:lvl1pPr marL="457200" lvl="0" indent="-381000" algn="l">
              <a:lnSpc>
                <a:spcPct val="90000"/>
              </a:lnSpc>
              <a:spcBef>
                <a:spcPts val="1200"/>
              </a:spcBef>
              <a:spcAft>
                <a:spcPts val="0"/>
              </a:spcAft>
              <a:buSzPts val="2400"/>
              <a:buChar char=" "/>
              <a:defRPr/>
            </a:lvl1pPr>
            <a:lvl2pPr marL="914400" lvl="1" indent="-381000" algn="l">
              <a:lnSpc>
                <a:spcPct val="90000"/>
              </a:lnSpc>
              <a:spcBef>
                <a:spcPts val="200"/>
              </a:spcBef>
              <a:spcAft>
                <a:spcPts val="0"/>
              </a:spcAft>
              <a:buSzPts val="2400"/>
              <a:buChar char="◦"/>
              <a:defRPr/>
            </a:lvl2pPr>
            <a:lvl3pPr marL="1371600" lvl="2" indent="-381000" algn="l">
              <a:lnSpc>
                <a:spcPct val="90000"/>
              </a:lnSpc>
              <a:spcBef>
                <a:spcPts val="400"/>
              </a:spcBef>
              <a:spcAft>
                <a:spcPts val="0"/>
              </a:spcAft>
              <a:buSzPts val="2400"/>
              <a:buChar char="◦"/>
              <a:defRPr/>
            </a:lvl3pPr>
            <a:lvl4pPr marL="1828800" lvl="3" indent="-381000" algn="l">
              <a:lnSpc>
                <a:spcPct val="90000"/>
              </a:lnSpc>
              <a:spcBef>
                <a:spcPts val="400"/>
              </a:spcBef>
              <a:spcAft>
                <a:spcPts val="0"/>
              </a:spcAft>
              <a:buSzPts val="2400"/>
              <a:buChar char="◦"/>
              <a:defRPr/>
            </a:lvl4pPr>
            <a:lvl5pPr marL="2286000" lvl="4" indent="-381000" algn="l">
              <a:lnSpc>
                <a:spcPct val="90000"/>
              </a:lnSpc>
              <a:spcBef>
                <a:spcPts val="400"/>
              </a:spcBef>
              <a:spcAft>
                <a:spcPts val="0"/>
              </a:spcAft>
              <a:buSzPts val="2400"/>
              <a:buChar char="◦"/>
              <a:defRPr/>
            </a:lvl5pPr>
            <a:lvl6pPr marL="2743200" lvl="5" indent="-381000" algn="l">
              <a:lnSpc>
                <a:spcPct val="90000"/>
              </a:lnSpc>
              <a:spcBef>
                <a:spcPts val="400"/>
              </a:spcBef>
              <a:spcAft>
                <a:spcPts val="0"/>
              </a:spcAft>
              <a:buSzPts val="2400"/>
              <a:buChar char="◦"/>
              <a:defRPr/>
            </a:lvl6pPr>
            <a:lvl7pPr marL="3200400" lvl="6" indent="-381000" algn="l">
              <a:lnSpc>
                <a:spcPct val="90000"/>
              </a:lnSpc>
              <a:spcBef>
                <a:spcPts val="400"/>
              </a:spcBef>
              <a:spcAft>
                <a:spcPts val="0"/>
              </a:spcAft>
              <a:buSzPts val="2400"/>
              <a:buChar char="◦"/>
              <a:defRPr/>
            </a:lvl7pPr>
            <a:lvl8pPr marL="3657600" lvl="7" indent="-381000" algn="l">
              <a:lnSpc>
                <a:spcPct val="90000"/>
              </a:lnSpc>
              <a:spcBef>
                <a:spcPts val="400"/>
              </a:spcBef>
              <a:spcAft>
                <a:spcPts val="0"/>
              </a:spcAft>
              <a:buSzPts val="2400"/>
              <a:buChar char="◦"/>
              <a:defRPr/>
            </a:lvl8pPr>
            <a:lvl9pPr marL="4114800" lvl="8" indent="-381000" algn="l">
              <a:lnSpc>
                <a:spcPct val="90000"/>
              </a:lnSpc>
              <a:spcBef>
                <a:spcPts val="400"/>
              </a:spcBef>
              <a:spcAft>
                <a:spcPts val="400"/>
              </a:spcAft>
              <a:buSzPts val="2400"/>
              <a:buChar char="◦"/>
              <a:defRPr/>
            </a:lvl9pPr>
          </a:lstStyle>
          <a:p>
            <a:endParaRPr/>
          </a:p>
        </p:txBody>
      </p:sp>
      <p:sp>
        <p:nvSpPr>
          <p:cNvPr id="144" name="Google Shape;144;p22"/>
          <p:cNvSpPr txBox="1">
            <a:spLocks noGrp="1"/>
          </p:cNvSpPr>
          <p:nvPr>
            <p:ph type="body" idx="2"/>
          </p:nvPr>
        </p:nvSpPr>
        <p:spPr>
          <a:xfrm>
            <a:off x="457200" y="2926080"/>
            <a:ext cx="3200400" cy="3379124"/>
          </a:xfrm>
          <a:prstGeom prst="rect">
            <a:avLst/>
          </a:prstGeom>
          <a:noFill/>
          <a:ln>
            <a:noFill/>
          </a:ln>
        </p:spPr>
        <p:txBody>
          <a:bodyPr spcFirstLastPara="1" wrap="square" lIns="121900" tIns="60925" rIns="121900" bIns="60925"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145" name="Google Shape;145;p22"/>
          <p:cNvSpPr txBox="1">
            <a:spLocks noGrp="1"/>
          </p:cNvSpPr>
          <p:nvPr>
            <p:ph type="dt" idx="10"/>
          </p:nvPr>
        </p:nvSpPr>
        <p:spPr>
          <a:xfrm>
            <a:off x="465512" y="6459785"/>
            <a:ext cx="2618511" cy="365125"/>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6" name="Google Shape;146;p22"/>
          <p:cNvSpPr txBox="1">
            <a:spLocks noGrp="1"/>
          </p:cNvSpPr>
          <p:nvPr>
            <p:ph type="ftr" idx="11"/>
          </p:nvPr>
        </p:nvSpPr>
        <p:spPr>
          <a:xfrm>
            <a:off x="4800600" y="6459785"/>
            <a:ext cx="4648200" cy="365125"/>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solidFill>
                  <a:schemeClr val="dk2"/>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7" name="Google Shape;147;p22"/>
          <p:cNvSpPr txBox="1">
            <a:spLocks noGrp="1"/>
          </p:cNvSpPr>
          <p:nvPr>
            <p:ph type="sldNum" idx="12"/>
          </p:nvPr>
        </p:nvSpPr>
        <p:spPr>
          <a:xfrm>
            <a:off x="9900459" y="6459785"/>
            <a:ext cx="1312025" cy="365125"/>
          </a:xfrm>
          <a:prstGeom prst="rect">
            <a:avLst/>
          </a:prstGeom>
          <a:noFill/>
          <a:ln>
            <a:noFill/>
          </a:ln>
        </p:spPr>
        <p:txBody>
          <a:bodyPr spcFirstLastPara="1" wrap="square" lIns="121900" tIns="60925" rIns="121900" bIns="60925" anchor="ctr" anchorCtr="0">
            <a:noAutofit/>
          </a:bodyPr>
          <a:lstStyle>
            <a:lvl1pPr marL="0" lvl="0" indent="0" algn="r">
              <a:lnSpc>
                <a:spcPct val="100000"/>
              </a:lnSpc>
              <a:spcBef>
                <a:spcPts val="0"/>
              </a:spcBef>
              <a:spcAft>
                <a:spcPts val="0"/>
              </a:spcAft>
              <a:buNone/>
              <a:defRPr sz="1100" b="0" i="0" u="none" strike="noStrike" cap="none">
                <a:solidFill>
                  <a:schemeClr val="dk2"/>
                </a:solidFill>
                <a:latin typeface="Arial"/>
                <a:ea typeface="Arial"/>
                <a:cs typeface="Arial"/>
                <a:sym typeface="Arial"/>
              </a:defRPr>
            </a:lvl1pPr>
            <a:lvl2pPr marL="0" lvl="1" indent="0" algn="r">
              <a:lnSpc>
                <a:spcPct val="100000"/>
              </a:lnSpc>
              <a:spcBef>
                <a:spcPts val="0"/>
              </a:spcBef>
              <a:spcAft>
                <a:spcPts val="0"/>
              </a:spcAft>
              <a:buNone/>
              <a:defRPr sz="1100" b="0" i="0" u="none" strike="noStrike" cap="none">
                <a:solidFill>
                  <a:schemeClr val="dk2"/>
                </a:solidFill>
                <a:latin typeface="Arial"/>
                <a:ea typeface="Arial"/>
                <a:cs typeface="Arial"/>
                <a:sym typeface="Arial"/>
              </a:defRPr>
            </a:lvl2pPr>
            <a:lvl3pPr marL="0" lvl="2" indent="0" algn="r">
              <a:lnSpc>
                <a:spcPct val="100000"/>
              </a:lnSpc>
              <a:spcBef>
                <a:spcPts val="0"/>
              </a:spcBef>
              <a:spcAft>
                <a:spcPts val="0"/>
              </a:spcAft>
              <a:buNone/>
              <a:defRPr sz="1100" b="0" i="0" u="none" strike="noStrike" cap="none">
                <a:solidFill>
                  <a:schemeClr val="dk2"/>
                </a:solidFill>
                <a:latin typeface="Arial"/>
                <a:ea typeface="Arial"/>
                <a:cs typeface="Arial"/>
                <a:sym typeface="Arial"/>
              </a:defRPr>
            </a:lvl3pPr>
            <a:lvl4pPr marL="0" lvl="3" indent="0" algn="r">
              <a:lnSpc>
                <a:spcPct val="100000"/>
              </a:lnSpc>
              <a:spcBef>
                <a:spcPts val="0"/>
              </a:spcBef>
              <a:spcAft>
                <a:spcPts val="0"/>
              </a:spcAft>
              <a:buNone/>
              <a:defRPr sz="1100" b="0" i="0" u="none" strike="noStrike" cap="none">
                <a:solidFill>
                  <a:schemeClr val="dk2"/>
                </a:solidFill>
                <a:latin typeface="Arial"/>
                <a:ea typeface="Arial"/>
                <a:cs typeface="Arial"/>
                <a:sym typeface="Arial"/>
              </a:defRPr>
            </a:lvl4pPr>
            <a:lvl5pPr marL="0" lvl="4" indent="0" algn="r">
              <a:lnSpc>
                <a:spcPct val="100000"/>
              </a:lnSpc>
              <a:spcBef>
                <a:spcPts val="0"/>
              </a:spcBef>
              <a:spcAft>
                <a:spcPts val="0"/>
              </a:spcAft>
              <a:buNone/>
              <a:defRPr sz="1100" b="0" i="0" u="none" strike="noStrike" cap="none">
                <a:solidFill>
                  <a:schemeClr val="dk2"/>
                </a:solidFill>
                <a:latin typeface="Arial"/>
                <a:ea typeface="Arial"/>
                <a:cs typeface="Arial"/>
                <a:sym typeface="Arial"/>
              </a:defRPr>
            </a:lvl5pPr>
            <a:lvl6pPr marL="0" lvl="5" indent="0" algn="r">
              <a:lnSpc>
                <a:spcPct val="100000"/>
              </a:lnSpc>
              <a:spcBef>
                <a:spcPts val="0"/>
              </a:spcBef>
              <a:spcAft>
                <a:spcPts val="0"/>
              </a:spcAft>
              <a:buNone/>
              <a:defRPr sz="1100" b="0" i="0" u="none" strike="noStrike" cap="none">
                <a:solidFill>
                  <a:schemeClr val="dk2"/>
                </a:solidFill>
                <a:latin typeface="Arial"/>
                <a:ea typeface="Arial"/>
                <a:cs typeface="Arial"/>
                <a:sym typeface="Arial"/>
              </a:defRPr>
            </a:lvl6pPr>
            <a:lvl7pPr marL="0" lvl="6" indent="0" algn="r">
              <a:lnSpc>
                <a:spcPct val="100000"/>
              </a:lnSpc>
              <a:spcBef>
                <a:spcPts val="0"/>
              </a:spcBef>
              <a:spcAft>
                <a:spcPts val="0"/>
              </a:spcAft>
              <a:buNone/>
              <a:defRPr sz="1100" b="0" i="0" u="none" strike="noStrike" cap="none">
                <a:solidFill>
                  <a:schemeClr val="dk2"/>
                </a:solidFill>
                <a:latin typeface="Arial"/>
                <a:ea typeface="Arial"/>
                <a:cs typeface="Arial"/>
                <a:sym typeface="Arial"/>
              </a:defRPr>
            </a:lvl7pPr>
            <a:lvl8pPr marL="0" lvl="7" indent="0" algn="r">
              <a:lnSpc>
                <a:spcPct val="100000"/>
              </a:lnSpc>
              <a:spcBef>
                <a:spcPts val="0"/>
              </a:spcBef>
              <a:spcAft>
                <a:spcPts val="0"/>
              </a:spcAft>
              <a:buNone/>
              <a:defRPr sz="1100" b="0" i="0" u="none" strike="noStrike" cap="none">
                <a:solidFill>
                  <a:schemeClr val="dk2"/>
                </a:solidFill>
                <a:latin typeface="Arial"/>
                <a:ea typeface="Arial"/>
                <a:cs typeface="Arial"/>
                <a:sym typeface="Arial"/>
              </a:defRPr>
            </a:lvl8pPr>
            <a:lvl9pPr marL="0" lvl="8" indent="0" algn="r">
              <a:lnSpc>
                <a:spcPct val="100000"/>
              </a:lnSpc>
              <a:spcBef>
                <a:spcPts val="0"/>
              </a:spcBef>
              <a:spcAft>
                <a:spcPts val="0"/>
              </a:spcAft>
              <a:buNone/>
              <a:defRPr sz="11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48"/>
        <p:cNvGrpSpPr/>
        <p:nvPr/>
      </p:nvGrpSpPr>
      <p:grpSpPr>
        <a:xfrm>
          <a:off x="0" y="0"/>
          <a:ext cx="0" cy="0"/>
          <a:chOff x="0" y="0"/>
          <a:chExt cx="0" cy="0"/>
        </a:xfrm>
      </p:grpSpPr>
      <p:sp>
        <p:nvSpPr>
          <p:cNvPr id="149" name="Google Shape;149;p23"/>
          <p:cNvSpPr/>
          <p:nvPr/>
        </p:nvSpPr>
        <p:spPr>
          <a:xfrm>
            <a:off x="0" y="4953000"/>
            <a:ext cx="12188825" cy="19050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0" name="Google Shape;150;p23"/>
          <p:cNvSpPr/>
          <p:nvPr/>
        </p:nvSpPr>
        <p:spPr>
          <a:xfrm>
            <a:off x="16" y="4915076"/>
            <a:ext cx="12188825" cy="64008"/>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1" name="Google Shape;151;p23"/>
          <p:cNvSpPr txBox="1">
            <a:spLocks noGrp="1"/>
          </p:cNvSpPr>
          <p:nvPr>
            <p:ph type="title"/>
          </p:nvPr>
        </p:nvSpPr>
        <p:spPr>
          <a:xfrm>
            <a:off x="1097280" y="5074920"/>
            <a:ext cx="10113264" cy="822960"/>
          </a:xfrm>
          <a:prstGeom prst="rect">
            <a:avLst/>
          </a:prstGeom>
          <a:noFill/>
          <a:ln>
            <a:noFill/>
          </a:ln>
        </p:spPr>
        <p:txBody>
          <a:bodyPr spcFirstLastPara="1" wrap="square" lIns="121900" tIns="0" rIns="121900"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52" name="Google Shape;152;p23"/>
          <p:cNvSpPr>
            <a:spLocks noGrp="1"/>
          </p:cNvSpPr>
          <p:nvPr>
            <p:ph type="pic" idx="2"/>
          </p:nvPr>
        </p:nvSpPr>
        <p:spPr>
          <a:xfrm>
            <a:off x="16" y="0"/>
            <a:ext cx="12191985" cy="4915076"/>
          </a:xfrm>
          <a:prstGeom prst="rect">
            <a:avLst/>
          </a:prstGeom>
          <a:solidFill>
            <a:schemeClr val="accent2"/>
          </a:solidFill>
          <a:ln>
            <a:noFill/>
          </a:ln>
        </p:spPr>
      </p:sp>
      <p:sp>
        <p:nvSpPr>
          <p:cNvPr id="153" name="Google Shape;153;p23"/>
          <p:cNvSpPr txBox="1">
            <a:spLocks noGrp="1"/>
          </p:cNvSpPr>
          <p:nvPr>
            <p:ph type="body" idx="1"/>
          </p:nvPr>
        </p:nvSpPr>
        <p:spPr>
          <a:xfrm>
            <a:off x="1097280" y="5907023"/>
            <a:ext cx="10113264" cy="594360"/>
          </a:xfrm>
          <a:prstGeom prst="rect">
            <a:avLst/>
          </a:prstGeom>
          <a:noFill/>
          <a:ln>
            <a:noFill/>
          </a:ln>
        </p:spPr>
        <p:txBody>
          <a:bodyPr spcFirstLastPara="1" wrap="square" lIns="121900" tIns="0" rIns="121900"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154" name="Google Shape;154;p23"/>
          <p:cNvSpPr txBox="1">
            <a:spLocks noGrp="1"/>
          </p:cNvSpPr>
          <p:nvPr>
            <p:ph type="dt" idx="10"/>
          </p:nvPr>
        </p:nvSpPr>
        <p:spPr>
          <a:xfrm>
            <a:off x="1097281" y="6459785"/>
            <a:ext cx="2472271" cy="365125"/>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55" name="Google Shape;155;p23"/>
          <p:cNvSpPr txBox="1">
            <a:spLocks noGrp="1"/>
          </p:cNvSpPr>
          <p:nvPr>
            <p:ph type="ftr" idx="11"/>
          </p:nvPr>
        </p:nvSpPr>
        <p:spPr>
          <a:xfrm>
            <a:off x="3686185" y="6459785"/>
            <a:ext cx="4822804" cy="365125"/>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56" name="Google Shape;156;p23"/>
          <p:cNvSpPr txBox="1">
            <a:spLocks noGrp="1"/>
          </p:cNvSpPr>
          <p:nvPr>
            <p:ph type="sldNum" idx="12"/>
          </p:nvPr>
        </p:nvSpPr>
        <p:spPr>
          <a:xfrm>
            <a:off x="9900459" y="6459785"/>
            <a:ext cx="1312025" cy="365125"/>
          </a:xfrm>
          <a:prstGeom prst="rect">
            <a:avLst/>
          </a:prstGeom>
          <a:noFill/>
          <a:ln>
            <a:noFill/>
          </a:ln>
        </p:spPr>
        <p:txBody>
          <a:bodyPr spcFirstLastPara="1" wrap="square" lIns="121900" tIns="60925" rIns="121900" bIns="60925"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7"/>
        <p:cNvGrpSpPr/>
        <p:nvPr/>
      </p:nvGrpSpPr>
      <p:grpSpPr>
        <a:xfrm>
          <a:off x="0" y="0"/>
          <a:ext cx="0" cy="0"/>
          <a:chOff x="0" y="0"/>
          <a:chExt cx="0" cy="0"/>
        </a:xfrm>
      </p:grpSpPr>
      <p:sp>
        <p:nvSpPr>
          <p:cNvPr id="158" name="Google Shape;158;p24"/>
          <p:cNvSpPr txBox="1">
            <a:spLocks noGrp="1"/>
          </p:cNvSpPr>
          <p:nvPr>
            <p:ph type="title"/>
          </p:nvPr>
        </p:nvSpPr>
        <p:spPr>
          <a:xfrm>
            <a:off x="1097280" y="286604"/>
            <a:ext cx="10058400" cy="1450757"/>
          </a:xfrm>
          <a:prstGeom prst="rect">
            <a:avLst/>
          </a:prstGeom>
          <a:noFill/>
          <a:ln>
            <a:noFill/>
          </a:ln>
        </p:spPr>
        <p:txBody>
          <a:bodyPr spcFirstLastPara="1" wrap="square" lIns="121900" tIns="60925" rIns="121900" bIns="60925" anchor="b" anchorCtr="0">
            <a:normAutofit/>
          </a:bodyPr>
          <a:lstStyle>
            <a:lvl1pPr lvl="0" algn="l">
              <a:lnSpc>
                <a:spcPct val="85000"/>
              </a:lnSpc>
              <a:spcBef>
                <a:spcPts val="0"/>
              </a:spcBef>
              <a:spcAft>
                <a:spcPts val="0"/>
              </a:spcAft>
              <a:buClr>
                <a:srgbClr val="3F3F3F"/>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59" name="Google Shape;159;p24"/>
          <p:cNvSpPr txBox="1">
            <a:spLocks noGrp="1"/>
          </p:cNvSpPr>
          <p:nvPr>
            <p:ph type="body" idx="1"/>
          </p:nvPr>
        </p:nvSpPr>
        <p:spPr>
          <a:xfrm rot="5400000">
            <a:off x="4114800" y="-1171785"/>
            <a:ext cx="4023360" cy="10058400"/>
          </a:xfrm>
          <a:prstGeom prst="rect">
            <a:avLst/>
          </a:prstGeom>
          <a:noFill/>
          <a:ln>
            <a:noFill/>
          </a:ln>
        </p:spPr>
        <p:txBody>
          <a:bodyPr spcFirstLastPara="1" wrap="square" lIns="60925" tIns="0" rIns="60925" bIns="0" anchor="t" anchorCtr="0">
            <a:normAutofit/>
          </a:bodyPr>
          <a:lstStyle>
            <a:lvl1pPr marL="457200" lvl="0" indent="-381000" algn="l">
              <a:lnSpc>
                <a:spcPct val="90000"/>
              </a:lnSpc>
              <a:spcBef>
                <a:spcPts val="1200"/>
              </a:spcBef>
              <a:spcAft>
                <a:spcPts val="0"/>
              </a:spcAft>
              <a:buSzPts val="2400"/>
              <a:buChar char=" "/>
              <a:defRPr/>
            </a:lvl1pPr>
            <a:lvl2pPr marL="914400" lvl="1" indent="-381000" algn="l">
              <a:lnSpc>
                <a:spcPct val="90000"/>
              </a:lnSpc>
              <a:spcBef>
                <a:spcPts val="200"/>
              </a:spcBef>
              <a:spcAft>
                <a:spcPts val="0"/>
              </a:spcAft>
              <a:buSzPts val="2400"/>
              <a:buChar char="◦"/>
              <a:defRPr/>
            </a:lvl2pPr>
            <a:lvl3pPr marL="1371600" lvl="2" indent="-381000" algn="l">
              <a:lnSpc>
                <a:spcPct val="90000"/>
              </a:lnSpc>
              <a:spcBef>
                <a:spcPts val="400"/>
              </a:spcBef>
              <a:spcAft>
                <a:spcPts val="0"/>
              </a:spcAft>
              <a:buSzPts val="2400"/>
              <a:buChar char="◦"/>
              <a:defRPr/>
            </a:lvl3pPr>
            <a:lvl4pPr marL="1828800" lvl="3" indent="-381000" algn="l">
              <a:lnSpc>
                <a:spcPct val="90000"/>
              </a:lnSpc>
              <a:spcBef>
                <a:spcPts val="400"/>
              </a:spcBef>
              <a:spcAft>
                <a:spcPts val="0"/>
              </a:spcAft>
              <a:buSzPts val="2400"/>
              <a:buChar char="◦"/>
              <a:defRPr/>
            </a:lvl4pPr>
            <a:lvl5pPr marL="2286000" lvl="4" indent="-381000" algn="l">
              <a:lnSpc>
                <a:spcPct val="90000"/>
              </a:lnSpc>
              <a:spcBef>
                <a:spcPts val="400"/>
              </a:spcBef>
              <a:spcAft>
                <a:spcPts val="0"/>
              </a:spcAft>
              <a:buSzPts val="2400"/>
              <a:buChar char="◦"/>
              <a:defRPr/>
            </a:lvl5pPr>
            <a:lvl6pPr marL="2743200" lvl="5" indent="-381000" algn="l">
              <a:lnSpc>
                <a:spcPct val="90000"/>
              </a:lnSpc>
              <a:spcBef>
                <a:spcPts val="400"/>
              </a:spcBef>
              <a:spcAft>
                <a:spcPts val="0"/>
              </a:spcAft>
              <a:buSzPts val="2400"/>
              <a:buChar char="◦"/>
              <a:defRPr/>
            </a:lvl6pPr>
            <a:lvl7pPr marL="3200400" lvl="6" indent="-381000" algn="l">
              <a:lnSpc>
                <a:spcPct val="90000"/>
              </a:lnSpc>
              <a:spcBef>
                <a:spcPts val="400"/>
              </a:spcBef>
              <a:spcAft>
                <a:spcPts val="0"/>
              </a:spcAft>
              <a:buSzPts val="2400"/>
              <a:buChar char="◦"/>
              <a:defRPr/>
            </a:lvl7pPr>
            <a:lvl8pPr marL="3657600" lvl="7" indent="-381000" algn="l">
              <a:lnSpc>
                <a:spcPct val="90000"/>
              </a:lnSpc>
              <a:spcBef>
                <a:spcPts val="400"/>
              </a:spcBef>
              <a:spcAft>
                <a:spcPts val="0"/>
              </a:spcAft>
              <a:buSzPts val="2400"/>
              <a:buChar char="◦"/>
              <a:defRPr/>
            </a:lvl8pPr>
            <a:lvl9pPr marL="4114800" lvl="8" indent="-381000" algn="l">
              <a:lnSpc>
                <a:spcPct val="90000"/>
              </a:lnSpc>
              <a:spcBef>
                <a:spcPts val="400"/>
              </a:spcBef>
              <a:spcAft>
                <a:spcPts val="400"/>
              </a:spcAft>
              <a:buSzPts val="2400"/>
              <a:buChar char="◦"/>
              <a:defRPr/>
            </a:lvl9pPr>
          </a:lstStyle>
          <a:p>
            <a:endParaRPr/>
          </a:p>
        </p:txBody>
      </p:sp>
      <p:sp>
        <p:nvSpPr>
          <p:cNvPr id="160" name="Google Shape;160;p24"/>
          <p:cNvSpPr txBox="1">
            <a:spLocks noGrp="1"/>
          </p:cNvSpPr>
          <p:nvPr>
            <p:ph type="dt" idx="10"/>
          </p:nvPr>
        </p:nvSpPr>
        <p:spPr>
          <a:xfrm>
            <a:off x="1097281" y="6459785"/>
            <a:ext cx="2472271" cy="365125"/>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61" name="Google Shape;161;p24"/>
          <p:cNvSpPr txBox="1">
            <a:spLocks noGrp="1"/>
          </p:cNvSpPr>
          <p:nvPr>
            <p:ph type="ftr" idx="11"/>
          </p:nvPr>
        </p:nvSpPr>
        <p:spPr>
          <a:xfrm>
            <a:off x="3686185" y="6459785"/>
            <a:ext cx="4822804" cy="365125"/>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62" name="Google Shape;162;p24"/>
          <p:cNvSpPr txBox="1">
            <a:spLocks noGrp="1"/>
          </p:cNvSpPr>
          <p:nvPr>
            <p:ph type="sldNum" idx="12"/>
          </p:nvPr>
        </p:nvSpPr>
        <p:spPr>
          <a:xfrm>
            <a:off x="9900459" y="6459785"/>
            <a:ext cx="1312025" cy="365125"/>
          </a:xfrm>
          <a:prstGeom prst="rect">
            <a:avLst/>
          </a:prstGeom>
          <a:noFill/>
          <a:ln>
            <a:noFill/>
          </a:ln>
        </p:spPr>
        <p:txBody>
          <a:bodyPr spcFirstLastPara="1" wrap="square" lIns="121900" tIns="60925" rIns="121900" bIns="60925"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63"/>
        <p:cNvGrpSpPr/>
        <p:nvPr/>
      </p:nvGrpSpPr>
      <p:grpSpPr>
        <a:xfrm>
          <a:off x="0" y="0"/>
          <a:ext cx="0" cy="0"/>
          <a:chOff x="0" y="0"/>
          <a:chExt cx="0" cy="0"/>
        </a:xfrm>
      </p:grpSpPr>
      <p:sp>
        <p:nvSpPr>
          <p:cNvPr id="164" name="Google Shape;164;p25"/>
          <p:cNvSpPr/>
          <p:nvPr/>
        </p:nvSpPr>
        <p:spPr>
          <a:xfrm>
            <a:off x="3176" y="6400800"/>
            <a:ext cx="12188825" cy="4572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5" name="Google Shape;165;p25"/>
          <p:cNvSpPr/>
          <p:nvPr/>
        </p:nvSpPr>
        <p:spPr>
          <a:xfrm>
            <a:off x="16" y="6334316"/>
            <a:ext cx="12188825" cy="64008"/>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6" name="Google Shape;166;p25"/>
          <p:cNvSpPr txBox="1">
            <a:spLocks noGrp="1"/>
          </p:cNvSpPr>
          <p:nvPr>
            <p:ph type="title"/>
          </p:nvPr>
        </p:nvSpPr>
        <p:spPr>
          <a:xfrm rot="5400000">
            <a:off x="7160639" y="1979039"/>
            <a:ext cx="5757421" cy="2628900"/>
          </a:xfrm>
          <a:prstGeom prst="rect">
            <a:avLst/>
          </a:prstGeom>
          <a:noFill/>
          <a:ln>
            <a:noFill/>
          </a:ln>
        </p:spPr>
        <p:txBody>
          <a:bodyPr spcFirstLastPara="1" wrap="square" lIns="121900" tIns="60925" rIns="121900" bIns="60925" anchor="b" anchorCtr="0">
            <a:normAutofit/>
          </a:bodyPr>
          <a:lstStyle>
            <a:lvl1pPr lvl="0" algn="l">
              <a:lnSpc>
                <a:spcPct val="85000"/>
              </a:lnSpc>
              <a:spcBef>
                <a:spcPts val="0"/>
              </a:spcBef>
              <a:spcAft>
                <a:spcPts val="0"/>
              </a:spcAft>
              <a:buClr>
                <a:srgbClr val="3F3F3F"/>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67" name="Google Shape;167;p25"/>
          <p:cNvSpPr txBox="1">
            <a:spLocks noGrp="1"/>
          </p:cNvSpPr>
          <p:nvPr>
            <p:ph type="body" idx="1"/>
          </p:nvPr>
        </p:nvSpPr>
        <p:spPr>
          <a:xfrm rot="5400000">
            <a:off x="1826639" y="-573661"/>
            <a:ext cx="5757423" cy="7734300"/>
          </a:xfrm>
          <a:prstGeom prst="rect">
            <a:avLst/>
          </a:prstGeom>
          <a:noFill/>
          <a:ln>
            <a:noFill/>
          </a:ln>
        </p:spPr>
        <p:txBody>
          <a:bodyPr spcFirstLastPara="1" wrap="square" lIns="60925" tIns="0" rIns="60925" bIns="0" anchor="t" anchorCtr="0">
            <a:normAutofit/>
          </a:bodyPr>
          <a:lstStyle>
            <a:lvl1pPr marL="457200" lvl="0" indent="-381000" algn="l">
              <a:lnSpc>
                <a:spcPct val="90000"/>
              </a:lnSpc>
              <a:spcBef>
                <a:spcPts val="1200"/>
              </a:spcBef>
              <a:spcAft>
                <a:spcPts val="0"/>
              </a:spcAft>
              <a:buSzPts val="2400"/>
              <a:buChar char=" "/>
              <a:defRPr/>
            </a:lvl1pPr>
            <a:lvl2pPr marL="914400" lvl="1" indent="-381000" algn="l">
              <a:lnSpc>
                <a:spcPct val="90000"/>
              </a:lnSpc>
              <a:spcBef>
                <a:spcPts val="200"/>
              </a:spcBef>
              <a:spcAft>
                <a:spcPts val="0"/>
              </a:spcAft>
              <a:buSzPts val="2400"/>
              <a:buChar char="◦"/>
              <a:defRPr/>
            </a:lvl2pPr>
            <a:lvl3pPr marL="1371600" lvl="2" indent="-381000" algn="l">
              <a:lnSpc>
                <a:spcPct val="90000"/>
              </a:lnSpc>
              <a:spcBef>
                <a:spcPts val="400"/>
              </a:spcBef>
              <a:spcAft>
                <a:spcPts val="0"/>
              </a:spcAft>
              <a:buSzPts val="2400"/>
              <a:buChar char="◦"/>
              <a:defRPr/>
            </a:lvl3pPr>
            <a:lvl4pPr marL="1828800" lvl="3" indent="-381000" algn="l">
              <a:lnSpc>
                <a:spcPct val="90000"/>
              </a:lnSpc>
              <a:spcBef>
                <a:spcPts val="400"/>
              </a:spcBef>
              <a:spcAft>
                <a:spcPts val="0"/>
              </a:spcAft>
              <a:buSzPts val="2400"/>
              <a:buChar char="◦"/>
              <a:defRPr/>
            </a:lvl4pPr>
            <a:lvl5pPr marL="2286000" lvl="4" indent="-381000" algn="l">
              <a:lnSpc>
                <a:spcPct val="90000"/>
              </a:lnSpc>
              <a:spcBef>
                <a:spcPts val="400"/>
              </a:spcBef>
              <a:spcAft>
                <a:spcPts val="0"/>
              </a:spcAft>
              <a:buSzPts val="2400"/>
              <a:buChar char="◦"/>
              <a:defRPr/>
            </a:lvl5pPr>
            <a:lvl6pPr marL="2743200" lvl="5" indent="-381000" algn="l">
              <a:lnSpc>
                <a:spcPct val="90000"/>
              </a:lnSpc>
              <a:spcBef>
                <a:spcPts val="400"/>
              </a:spcBef>
              <a:spcAft>
                <a:spcPts val="0"/>
              </a:spcAft>
              <a:buSzPts val="2400"/>
              <a:buChar char="◦"/>
              <a:defRPr/>
            </a:lvl6pPr>
            <a:lvl7pPr marL="3200400" lvl="6" indent="-381000" algn="l">
              <a:lnSpc>
                <a:spcPct val="90000"/>
              </a:lnSpc>
              <a:spcBef>
                <a:spcPts val="400"/>
              </a:spcBef>
              <a:spcAft>
                <a:spcPts val="0"/>
              </a:spcAft>
              <a:buSzPts val="2400"/>
              <a:buChar char="◦"/>
              <a:defRPr/>
            </a:lvl7pPr>
            <a:lvl8pPr marL="3657600" lvl="7" indent="-381000" algn="l">
              <a:lnSpc>
                <a:spcPct val="90000"/>
              </a:lnSpc>
              <a:spcBef>
                <a:spcPts val="400"/>
              </a:spcBef>
              <a:spcAft>
                <a:spcPts val="0"/>
              </a:spcAft>
              <a:buSzPts val="2400"/>
              <a:buChar char="◦"/>
              <a:defRPr/>
            </a:lvl8pPr>
            <a:lvl9pPr marL="4114800" lvl="8" indent="-381000" algn="l">
              <a:lnSpc>
                <a:spcPct val="90000"/>
              </a:lnSpc>
              <a:spcBef>
                <a:spcPts val="400"/>
              </a:spcBef>
              <a:spcAft>
                <a:spcPts val="400"/>
              </a:spcAft>
              <a:buSzPts val="2400"/>
              <a:buChar char="◦"/>
              <a:defRPr/>
            </a:lvl9pPr>
          </a:lstStyle>
          <a:p>
            <a:endParaRPr/>
          </a:p>
        </p:txBody>
      </p:sp>
      <p:sp>
        <p:nvSpPr>
          <p:cNvPr id="168" name="Google Shape;168;p25"/>
          <p:cNvSpPr txBox="1">
            <a:spLocks noGrp="1"/>
          </p:cNvSpPr>
          <p:nvPr>
            <p:ph type="dt" idx="10"/>
          </p:nvPr>
        </p:nvSpPr>
        <p:spPr>
          <a:xfrm>
            <a:off x="1097281" y="6459785"/>
            <a:ext cx="2472271" cy="365125"/>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69" name="Google Shape;169;p25"/>
          <p:cNvSpPr txBox="1">
            <a:spLocks noGrp="1"/>
          </p:cNvSpPr>
          <p:nvPr>
            <p:ph type="ftr" idx="11"/>
          </p:nvPr>
        </p:nvSpPr>
        <p:spPr>
          <a:xfrm>
            <a:off x="3686185" y="6459785"/>
            <a:ext cx="4822804" cy="365125"/>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70" name="Google Shape;170;p25"/>
          <p:cNvSpPr txBox="1">
            <a:spLocks noGrp="1"/>
          </p:cNvSpPr>
          <p:nvPr>
            <p:ph type="sldNum" idx="12"/>
          </p:nvPr>
        </p:nvSpPr>
        <p:spPr>
          <a:xfrm>
            <a:off x="9900459" y="6459785"/>
            <a:ext cx="1312025" cy="365125"/>
          </a:xfrm>
          <a:prstGeom prst="rect">
            <a:avLst/>
          </a:prstGeom>
          <a:noFill/>
          <a:ln>
            <a:noFill/>
          </a:ln>
        </p:spPr>
        <p:txBody>
          <a:bodyPr spcFirstLastPara="1" wrap="square" lIns="121900" tIns="60925" rIns="121900" bIns="60925"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over Text" type="objOverTx">
  <p:cSld name="OBJECT_OVER_TEXT">
    <p:spTree>
      <p:nvGrpSpPr>
        <p:cNvPr id="1" name="Shape 171"/>
        <p:cNvGrpSpPr/>
        <p:nvPr/>
      </p:nvGrpSpPr>
      <p:grpSpPr>
        <a:xfrm>
          <a:off x="0" y="0"/>
          <a:ext cx="0" cy="0"/>
          <a:chOff x="0" y="0"/>
          <a:chExt cx="0" cy="0"/>
        </a:xfrm>
      </p:grpSpPr>
      <p:sp>
        <p:nvSpPr>
          <p:cNvPr id="172" name="Google Shape;172;p26"/>
          <p:cNvSpPr txBox="1">
            <a:spLocks noGrp="1"/>
          </p:cNvSpPr>
          <p:nvPr>
            <p:ph type="title"/>
          </p:nvPr>
        </p:nvSpPr>
        <p:spPr>
          <a:xfrm>
            <a:off x="0" y="549275"/>
            <a:ext cx="12192000" cy="838200"/>
          </a:xfrm>
          <a:prstGeom prst="rect">
            <a:avLst/>
          </a:prstGeom>
          <a:noFill/>
          <a:ln>
            <a:noFill/>
          </a:ln>
        </p:spPr>
        <p:txBody>
          <a:bodyPr spcFirstLastPara="1" wrap="square" lIns="121900" tIns="60925" rIns="121900" bIns="60925" anchor="b" anchorCtr="0">
            <a:normAutofit/>
          </a:bodyPr>
          <a:lstStyle>
            <a:lvl1pPr lvl="0" algn="l">
              <a:lnSpc>
                <a:spcPct val="85000"/>
              </a:lnSpc>
              <a:spcBef>
                <a:spcPts val="0"/>
              </a:spcBef>
              <a:spcAft>
                <a:spcPts val="0"/>
              </a:spcAft>
              <a:buClr>
                <a:srgbClr val="3F3F3F"/>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73" name="Google Shape;173;p26"/>
          <p:cNvSpPr txBox="1">
            <a:spLocks noGrp="1"/>
          </p:cNvSpPr>
          <p:nvPr>
            <p:ph type="body" idx="1"/>
          </p:nvPr>
        </p:nvSpPr>
        <p:spPr>
          <a:xfrm>
            <a:off x="914400" y="1989140"/>
            <a:ext cx="10363200" cy="1976437"/>
          </a:xfrm>
          <a:prstGeom prst="rect">
            <a:avLst/>
          </a:prstGeom>
          <a:noFill/>
          <a:ln>
            <a:noFill/>
          </a:ln>
        </p:spPr>
        <p:txBody>
          <a:bodyPr spcFirstLastPara="1" wrap="square" lIns="0" tIns="60925" rIns="0" bIns="60925" anchor="t" anchorCtr="0">
            <a:normAutofit/>
          </a:bodyPr>
          <a:lstStyle>
            <a:lvl1pPr marL="457200" lvl="0" indent="-381000" algn="l">
              <a:lnSpc>
                <a:spcPct val="90000"/>
              </a:lnSpc>
              <a:spcBef>
                <a:spcPts val="1200"/>
              </a:spcBef>
              <a:spcAft>
                <a:spcPts val="0"/>
              </a:spcAft>
              <a:buSzPts val="2400"/>
              <a:buChar char=" "/>
              <a:defRPr/>
            </a:lvl1pPr>
            <a:lvl2pPr marL="914400" lvl="1" indent="-381000" algn="l">
              <a:lnSpc>
                <a:spcPct val="90000"/>
              </a:lnSpc>
              <a:spcBef>
                <a:spcPts val="200"/>
              </a:spcBef>
              <a:spcAft>
                <a:spcPts val="0"/>
              </a:spcAft>
              <a:buSzPts val="2400"/>
              <a:buChar char="◦"/>
              <a:defRPr/>
            </a:lvl2pPr>
            <a:lvl3pPr marL="1371600" lvl="2" indent="-381000" algn="l">
              <a:lnSpc>
                <a:spcPct val="90000"/>
              </a:lnSpc>
              <a:spcBef>
                <a:spcPts val="400"/>
              </a:spcBef>
              <a:spcAft>
                <a:spcPts val="0"/>
              </a:spcAft>
              <a:buSzPts val="2400"/>
              <a:buChar char="◦"/>
              <a:defRPr/>
            </a:lvl3pPr>
            <a:lvl4pPr marL="1828800" lvl="3" indent="-381000" algn="l">
              <a:lnSpc>
                <a:spcPct val="90000"/>
              </a:lnSpc>
              <a:spcBef>
                <a:spcPts val="400"/>
              </a:spcBef>
              <a:spcAft>
                <a:spcPts val="0"/>
              </a:spcAft>
              <a:buSzPts val="2400"/>
              <a:buChar char="◦"/>
              <a:defRPr/>
            </a:lvl4pPr>
            <a:lvl5pPr marL="2286000" lvl="4" indent="-381000" algn="l">
              <a:lnSpc>
                <a:spcPct val="90000"/>
              </a:lnSpc>
              <a:spcBef>
                <a:spcPts val="400"/>
              </a:spcBef>
              <a:spcAft>
                <a:spcPts val="0"/>
              </a:spcAft>
              <a:buSzPts val="2400"/>
              <a:buChar char="◦"/>
              <a:defRPr/>
            </a:lvl5pPr>
            <a:lvl6pPr marL="2743200" lvl="5" indent="-381000" algn="l">
              <a:lnSpc>
                <a:spcPct val="90000"/>
              </a:lnSpc>
              <a:spcBef>
                <a:spcPts val="400"/>
              </a:spcBef>
              <a:spcAft>
                <a:spcPts val="0"/>
              </a:spcAft>
              <a:buSzPts val="2400"/>
              <a:buChar char="◦"/>
              <a:defRPr/>
            </a:lvl6pPr>
            <a:lvl7pPr marL="3200400" lvl="6" indent="-381000" algn="l">
              <a:lnSpc>
                <a:spcPct val="90000"/>
              </a:lnSpc>
              <a:spcBef>
                <a:spcPts val="400"/>
              </a:spcBef>
              <a:spcAft>
                <a:spcPts val="0"/>
              </a:spcAft>
              <a:buSzPts val="2400"/>
              <a:buChar char="◦"/>
              <a:defRPr/>
            </a:lvl7pPr>
            <a:lvl8pPr marL="3657600" lvl="7" indent="-381000" algn="l">
              <a:lnSpc>
                <a:spcPct val="90000"/>
              </a:lnSpc>
              <a:spcBef>
                <a:spcPts val="400"/>
              </a:spcBef>
              <a:spcAft>
                <a:spcPts val="0"/>
              </a:spcAft>
              <a:buSzPts val="2400"/>
              <a:buChar char="◦"/>
              <a:defRPr/>
            </a:lvl8pPr>
            <a:lvl9pPr marL="4114800" lvl="8" indent="-381000" algn="l">
              <a:lnSpc>
                <a:spcPct val="90000"/>
              </a:lnSpc>
              <a:spcBef>
                <a:spcPts val="400"/>
              </a:spcBef>
              <a:spcAft>
                <a:spcPts val="400"/>
              </a:spcAft>
              <a:buSzPts val="2400"/>
              <a:buChar char="◦"/>
              <a:defRPr/>
            </a:lvl9pPr>
          </a:lstStyle>
          <a:p>
            <a:endParaRPr/>
          </a:p>
        </p:txBody>
      </p:sp>
      <p:sp>
        <p:nvSpPr>
          <p:cNvPr id="174" name="Google Shape;174;p26"/>
          <p:cNvSpPr txBox="1">
            <a:spLocks noGrp="1"/>
          </p:cNvSpPr>
          <p:nvPr>
            <p:ph type="body" idx="2"/>
          </p:nvPr>
        </p:nvSpPr>
        <p:spPr>
          <a:xfrm>
            <a:off x="914400" y="4117976"/>
            <a:ext cx="10363200" cy="1978025"/>
          </a:xfrm>
          <a:prstGeom prst="rect">
            <a:avLst/>
          </a:prstGeom>
          <a:noFill/>
          <a:ln>
            <a:noFill/>
          </a:ln>
        </p:spPr>
        <p:txBody>
          <a:bodyPr spcFirstLastPara="1" wrap="square" lIns="0" tIns="60925" rIns="0" bIns="60925" anchor="t" anchorCtr="0">
            <a:normAutofit/>
          </a:bodyPr>
          <a:lstStyle>
            <a:lvl1pPr marL="457200" lvl="0" indent="-381000" algn="l">
              <a:lnSpc>
                <a:spcPct val="90000"/>
              </a:lnSpc>
              <a:spcBef>
                <a:spcPts val="1200"/>
              </a:spcBef>
              <a:spcAft>
                <a:spcPts val="0"/>
              </a:spcAft>
              <a:buSzPts val="2400"/>
              <a:buChar char=" "/>
              <a:defRPr/>
            </a:lvl1pPr>
            <a:lvl2pPr marL="914400" lvl="1" indent="-381000" algn="l">
              <a:lnSpc>
                <a:spcPct val="90000"/>
              </a:lnSpc>
              <a:spcBef>
                <a:spcPts val="200"/>
              </a:spcBef>
              <a:spcAft>
                <a:spcPts val="0"/>
              </a:spcAft>
              <a:buSzPts val="2400"/>
              <a:buChar char="◦"/>
              <a:defRPr/>
            </a:lvl2pPr>
            <a:lvl3pPr marL="1371600" lvl="2" indent="-381000" algn="l">
              <a:lnSpc>
                <a:spcPct val="90000"/>
              </a:lnSpc>
              <a:spcBef>
                <a:spcPts val="400"/>
              </a:spcBef>
              <a:spcAft>
                <a:spcPts val="0"/>
              </a:spcAft>
              <a:buSzPts val="2400"/>
              <a:buChar char="◦"/>
              <a:defRPr/>
            </a:lvl3pPr>
            <a:lvl4pPr marL="1828800" lvl="3" indent="-381000" algn="l">
              <a:lnSpc>
                <a:spcPct val="90000"/>
              </a:lnSpc>
              <a:spcBef>
                <a:spcPts val="400"/>
              </a:spcBef>
              <a:spcAft>
                <a:spcPts val="0"/>
              </a:spcAft>
              <a:buSzPts val="2400"/>
              <a:buChar char="◦"/>
              <a:defRPr/>
            </a:lvl4pPr>
            <a:lvl5pPr marL="2286000" lvl="4" indent="-381000" algn="l">
              <a:lnSpc>
                <a:spcPct val="90000"/>
              </a:lnSpc>
              <a:spcBef>
                <a:spcPts val="400"/>
              </a:spcBef>
              <a:spcAft>
                <a:spcPts val="0"/>
              </a:spcAft>
              <a:buSzPts val="2400"/>
              <a:buChar char="◦"/>
              <a:defRPr/>
            </a:lvl5pPr>
            <a:lvl6pPr marL="2743200" lvl="5" indent="-381000" algn="l">
              <a:lnSpc>
                <a:spcPct val="90000"/>
              </a:lnSpc>
              <a:spcBef>
                <a:spcPts val="400"/>
              </a:spcBef>
              <a:spcAft>
                <a:spcPts val="0"/>
              </a:spcAft>
              <a:buSzPts val="2400"/>
              <a:buChar char="◦"/>
              <a:defRPr/>
            </a:lvl6pPr>
            <a:lvl7pPr marL="3200400" lvl="6" indent="-381000" algn="l">
              <a:lnSpc>
                <a:spcPct val="90000"/>
              </a:lnSpc>
              <a:spcBef>
                <a:spcPts val="400"/>
              </a:spcBef>
              <a:spcAft>
                <a:spcPts val="0"/>
              </a:spcAft>
              <a:buSzPts val="2400"/>
              <a:buChar char="◦"/>
              <a:defRPr/>
            </a:lvl7pPr>
            <a:lvl8pPr marL="3657600" lvl="7" indent="-381000" algn="l">
              <a:lnSpc>
                <a:spcPct val="90000"/>
              </a:lnSpc>
              <a:spcBef>
                <a:spcPts val="400"/>
              </a:spcBef>
              <a:spcAft>
                <a:spcPts val="0"/>
              </a:spcAft>
              <a:buSzPts val="2400"/>
              <a:buChar char="◦"/>
              <a:defRPr/>
            </a:lvl8pPr>
            <a:lvl9pPr marL="4114800" lvl="8" indent="-381000" algn="l">
              <a:lnSpc>
                <a:spcPct val="90000"/>
              </a:lnSpc>
              <a:spcBef>
                <a:spcPts val="400"/>
              </a:spcBef>
              <a:spcAft>
                <a:spcPts val="400"/>
              </a:spcAft>
              <a:buSzPts val="2400"/>
              <a:buChar char="◦"/>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Text and Chart" type="txAndChart">
  <p:cSld name="TEXT_AND_CHART">
    <p:spTree>
      <p:nvGrpSpPr>
        <p:cNvPr id="1" name="Shape 175"/>
        <p:cNvGrpSpPr/>
        <p:nvPr/>
      </p:nvGrpSpPr>
      <p:grpSpPr>
        <a:xfrm>
          <a:off x="0" y="0"/>
          <a:ext cx="0" cy="0"/>
          <a:chOff x="0" y="0"/>
          <a:chExt cx="0" cy="0"/>
        </a:xfrm>
      </p:grpSpPr>
      <p:sp>
        <p:nvSpPr>
          <p:cNvPr id="176" name="Google Shape;176;p27"/>
          <p:cNvSpPr txBox="1">
            <a:spLocks noGrp="1"/>
          </p:cNvSpPr>
          <p:nvPr>
            <p:ph type="title"/>
          </p:nvPr>
        </p:nvSpPr>
        <p:spPr>
          <a:xfrm>
            <a:off x="931333" y="254000"/>
            <a:ext cx="10363200" cy="1143000"/>
          </a:xfrm>
          <a:prstGeom prst="rect">
            <a:avLst/>
          </a:prstGeom>
          <a:noFill/>
          <a:ln>
            <a:noFill/>
          </a:ln>
        </p:spPr>
        <p:txBody>
          <a:bodyPr spcFirstLastPara="1" wrap="square" lIns="121900" tIns="60925" rIns="121900" bIns="60925" anchor="b" anchorCtr="0">
            <a:normAutofit/>
          </a:bodyPr>
          <a:lstStyle>
            <a:lvl1pPr lvl="0" algn="l">
              <a:lnSpc>
                <a:spcPct val="85000"/>
              </a:lnSpc>
              <a:spcBef>
                <a:spcPts val="0"/>
              </a:spcBef>
              <a:spcAft>
                <a:spcPts val="0"/>
              </a:spcAft>
              <a:buClr>
                <a:srgbClr val="3F3F3F"/>
              </a:buClr>
              <a:buSzPts val="2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77" name="Google Shape;177;p27"/>
          <p:cNvSpPr txBox="1">
            <a:spLocks noGrp="1"/>
          </p:cNvSpPr>
          <p:nvPr>
            <p:ph type="body" idx="1"/>
          </p:nvPr>
        </p:nvSpPr>
        <p:spPr>
          <a:xfrm>
            <a:off x="914400" y="1600200"/>
            <a:ext cx="5080000" cy="4495800"/>
          </a:xfrm>
          <a:prstGeom prst="rect">
            <a:avLst/>
          </a:prstGeom>
          <a:noFill/>
          <a:ln>
            <a:noFill/>
          </a:ln>
        </p:spPr>
        <p:txBody>
          <a:bodyPr spcFirstLastPara="1" wrap="square" lIns="0" tIns="60925" rIns="0" bIns="60925" anchor="t" anchorCtr="0">
            <a:normAutofit/>
          </a:bodyPr>
          <a:lstStyle>
            <a:lvl1pPr marL="457200" lvl="0" indent="-381000" algn="l">
              <a:lnSpc>
                <a:spcPct val="90000"/>
              </a:lnSpc>
              <a:spcBef>
                <a:spcPts val="1200"/>
              </a:spcBef>
              <a:spcAft>
                <a:spcPts val="0"/>
              </a:spcAft>
              <a:buSzPts val="2400"/>
              <a:buChar char=" "/>
              <a:defRPr/>
            </a:lvl1pPr>
            <a:lvl2pPr marL="914400" lvl="1" indent="-381000" algn="l">
              <a:lnSpc>
                <a:spcPct val="90000"/>
              </a:lnSpc>
              <a:spcBef>
                <a:spcPts val="200"/>
              </a:spcBef>
              <a:spcAft>
                <a:spcPts val="0"/>
              </a:spcAft>
              <a:buSzPts val="2400"/>
              <a:buChar char="◦"/>
              <a:defRPr/>
            </a:lvl2pPr>
            <a:lvl3pPr marL="1371600" lvl="2" indent="-381000" algn="l">
              <a:lnSpc>
                <a:spcPct val="90000"/>
              </a:lnSpc>
              <a:spcBef>
                <a:spcPts val="400"/>
              </a:spcBef>
              <a:spcAft>
                <a:spcPts val="0"/>
              </a:spcAft>
              <a:buSzPts val="2400"/>
              <a:buChar char="◦"/>
              <a:defRPr/>
            </a:lvl3pPr>
            <a:lvl4pPr marL="1828800" lvl="3" indent="-381000" algn="l">
              <a:lnSpc>
                <a:spcPct val="90000"/>
              </a:lnSpc>
              <a:spcBef>
                <a:spcPts val="400"/>
              </a:spcBef>
              <a:spcAft>
                <a:spcPts val="0"/>
              </a:spcAft>
              <a:buSzPts val="2400"/>
              <a:buChar char="◦"/>
              <a:defRPr/>
            </a:lvl4pPr>
            <a:lvl5pPr marL="2286000" lvl="4" indent="-381000" algn="l">
              <a:lnSpc>
                <a:spcPct val="90000"/>
              </a:lnSpc>
              <a:spcBef>
                <a:spcPts val="400"/>
              </a:spcBef>
              <a:spcAft>
                <a:spcPts val="0"/>
              </a:spcAft>
              <a:buSzPts val="2400"/>
              <a:buChar char="◦"/>
              <a:defRPr/>
            </a:lvl5pPr>
            <a:lvl6pPr marL="2743200" lvl="5" indent="-381000" algn="l">
              <a:lnSpc>
                <a:spcPct val="90000"/>
              </a:lnSpc>
              <a:spcBef>
                <a:spcPts val="400"/>
              </a:spcBef>
              <a:spcAft>
                <a:spcPts val="0"/>
              </a:spcAft>
              <a:buSzPts val="2400"/>
              <a:buChar char="◦"/>
              <a:defRPr/>
            </a:lvl6pPr>
            <a:lvl7pPr marL="3200400" lvl="6" indent="-381000" algn="l">
              <a:lnSpc>
                <a:spcPct val="90000"/>
              </a:lnSpc>
              <a:spcBef>
                <a:spcPts val="400"/>
              </a:spcBef>
              <a:spcAft>
                <a:spcPts val="0"/>
              </a:spcAft>
              <a:buSzPts val="2400"/>
              <a:buChar char="◦"/>
              <a:defRPr/>
            </a:lvl7pPr>
            <a:lvl8pPr marL="3657600" lvl="7" indent="-381000" algn="l">
              <a:lnSpc>
                <a:spcPct val="90000"/>
              </a:lnSpc>
              <a:spcBef>
                <a:spcPts val="400"/>
              </a:spcBef>
              <a:spcAft>
                <a:spcPts val="0"/>
              </a:spcAft>
              <a:buSzPts val="2400"/>
              <a:buChar char="◦"/>
              <a:defRPr/>
            </a:lvl8pPr>
            <a:lvl9pPr marL="4114800" lvl="8" indent="-381000" algn="l">
              <a:lnSpc>
                <a:spcPct val="90000"/>
              </a:lnSpc>
              <a:spcBef>
                <a:spcPts val="400"/>
              </a:spcBef>
              <a:spcAft>
                <a:spcPts val="400"/>
              </a:spcAft>
              <a:buSzPts val="2400"/>
              <a:buChar char="◦"/>
              <a:defRPr/>
            </a:lvl9pPr>
          </a:lstStyle>
          <a:p>
            <a:endParaRPr/>
          </a:p>
        </p:txBody>
      </p:sp>
      <p:sp>
        <p:nvSpPr>
          <p:cNvPr id="178" name="Google Shape;178;p27"/>
          <p:cNvSpPr>
            <a:spLocks noGrp="1"/>
          </p:cNvSpPr>
          <p:nvPr>
            <p:ph type="chart" idx="2"/>
          </p:nvPr>
        </p:nvSpPr>
        <p:spPr>
          <a:xfrm>
            <a:off x="6197600" y="1600200"/>
            <a:ext cx="5080000" cy="4495800"/>
          </a:xfrm>
          <a:prstGeom prst="rect">
            <a:avLst/>
          </a:prstGeom>
          <a:noFill/>
          <a:ln>
            <a:noFill/>
          </a:ln>
        </p:spPr>
        <p:txBody>
          <a:bodyPr spcFirstLastPara="1" wrap="square" lIns="0" tIns="60925" rIns="0" bIns="60925" anchor="t" anchorCtr="0">
            <a:noAutofit/>
          </a:bodyPr>
          <a:lstStyle>
            <a:lvl1pPr marR="0" lvl="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R="0" lvl="1"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R="0" lvl="2"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R="0" lvl="3"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R="0" lvl="4"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R="0" lvl="5"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R="0" lvl="6"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R="0" lvl="7"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R="0" lvl="8"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79" name="Google Shape;179;p27"/>
          <p:cNvSpPr txBox="1">
            <a:spLocks noGrp="1"/>
          </p:cNvSpPr>
          <p:nvPr>
            <p:ph type="dt" idx="10"/>
          </p:nvPr>
        </p:nvSpPr>
        <p:spPr>
          <a:xfrm>
            <a:off x="1097281" y="6459785"/>
            <a:ext cx="2472271" cy="365125"/>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0" name="Google Shape;180;p27"/>
          <p:cNvSpPr txBox="1">
            <a:spLocks noGrp="1"/>
          </p:cNvSpPr>
          <p:nvPr>
            <p:ph type="ftr" idx="11"/>
          </p:nvPr>
        </p:nvSpPr>
        <p:spPr>
          <a:xfrm>
            <a:off x="3686185" y="6459785"/>
            <a:ext cx="4822804" cy="365125"/>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1" name="Google Shape;181;p27"/>
          <p:cNvSpPr txBox="1">
            <a:spLocks noGrp="1"/>
          </p:cNvSpPr>
          <p:nvPr>
            <p:ph type="sldNum" idx="12"/>
          </p:nvPr>
        </p:nvSpPr>
        <p:spPr>
          <a:xfrm>
            <a:off x="9900459" y="6459785"/>
            <a:ext cx="1312025" cy="365125"/>
          </a:xfrm>
          <a:prstGeom prst="rect">
            <a:avLst/>
          </a:prstGeom>
          <a:noFill/>
          <a:ln>
            <a:noFill/>
          </a:ln>
        </p:spPr>
        <p:txBody>
          <a:bodyPr spcFirstLastPara="1" wrap="square" lIns="121900" tIns="60925" rIns="121900" bIns="60925" anchor="ctr" anchorCtr="0">
            <a:noAutofit/>
          </a:bodyPr>
          <a:lstStyle>
            <a:lvl1pPr marL="0" marR="0" lvl="0" indent="0" algn="r">
              <a:lnSpc>
                <a:spcPct val="100000"/>
              </a:lnSpc>
              <a:spcBef>
                <a:spcPts val="0"/>
              </a:spcBef>
              <a:spcAft>
                <a:spcPts val="0"/>
              </a:spcAft>
              <a:buNone/>
              <a:defRPr sz="1100" b="0" i="0" u="none" strike="noStrike" cap="none">
                <a:solidFill>
                  <a:srgbClr val="FFFFFF"/>
                </a:solidFill>
                <a:latin typeface="Arial"/>
                <a:ea typeface="Arial"/>
                <a:cs typeface="Arial"/>
                <a:sym typeface="Arial"/>
              </a:defRPr>
            </a:lvl1pPr>
            <a:lvl2pPr marL="0" marR="0" lvl="1" indent="0" algn="r">
              <a:lnSpc>
                <a:spcPct val="100000"/>
              </a:lnSpc>
              <a:spcBef>
                <a:spcPts val="0"/>
              </a:spcBef>
              <a:spcAft>
                <a:spcPts val="0"/>
              </a:spcAft>
              <a:buNone/>
              <a:defRPr sz="1100" b="0"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None/>
              <a:defRPr sz="1100" b="0"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None/>
              <a:defRPr sz="1100" b="0"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None/>
              <a:defRPr sz="1100" b="0"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None/>
              <a:defRPr sz="1100" b="0"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None/>
              <a:defRPr sz="1100" b="0"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None/>
              <a:defRPr sz="1100" b="0"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None/>
              <a:defRPr sz="11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Head and Content w/Subhead">
  <p:cSld name="Head and Content w/Subhead">
    <p:spTree>
      <p:nvGrpSpPr>
        <p:cNvPr id="1" name="Shape 182"/>
        <p:cNvGrpSpPr/>
        <p:nvPr/>
      </p:nvGrpSpPr>
      <p:grpSpPr>
        <a:xfrm>
          <a:off x="0" y="0"/>
          <a:ext cx="0" cy="0"/>
          <a:chOff x="0" y="0"/>
          <a:chExt cx="0" cy="0"/>
        </a:xfrm>
      </p:grpSpPr>
      <p:sp>
        <p:nvSpPr>
          <p:cNvPr id="183" name="Google Shape;183;p28"/>
          <p:cNvSpPr txBox="1">
            <a:spLocks noGrp="1"/>
          </p:cNvSpPr>
          <p:nvPr>
            <p:ph type="title"/>
          </p:nvPr>
        </p:nvSpPr>
        <p:spPr>
          <a:xfrm>
            <a:off x="609601" y="426659"/>
            <a:ext cx="10786535" cy="750975"/>
          </a:xfrm>
          <a:prstGeom prst="rect">
            <a:avLst/>
          </a:prstGeom>
          <a:noFill/>
          <a:ln>
            <a:noFill/>
          </a:ln>
        </p:spPr>
        <p:txBody>
          <a:bodyPr spcFirstLastPara="1" wrap="square" lIns="121900" tIns="60925" rIns="121900" bIns="60925" anchor="t" anchorCtr="0">
            <a:spAutoFit/>
          </a:bodyPr>
          <a:lstStyle>
            <a:lvl1pPr lvl="0" algn="l">
              <a:lnSpc>
                <a:spcPct val="85000"/>
              </a:lnSpc>
              <a:spcBef>
                <a:spcPts val="0"/>
              </a:spcBef>
              <a:spcAft>
                <a:spcPts val="0"/>
              </a:spcAft>
              <a:buClr>
                <a:srgbClr val="3F3F3F"/>
              </a:buClr>
              <a:buSzPts val="4800"/>
              <a:buFont typeface="Calibri"/>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84" name="Google Shape;184;p28"/>
          <p:cNvSpPr txBox="1">
            <a:spLocks noGrp="1"/>
          </p:cNvSpPr>
          <p:nvPr>
            <p:ph type="body" idx="1"/>
          </p:nvPr>
        </p:nvSpPr>
        <p:spPr>
          <a:xfrm>
            <a:off x="582033" y="1971827"/>
            <a:ext cx="11100731" cy="4011503"/>
          </a:xfrm>
          <a:prstGeom prst="rect">
            <a:avLst/>
          </a:prstGeom>
          <a:noFill/>
          <a:ln>
            <a:noFill/>
          </a:ln>
        </p:spPr>
        <p:txBody>
          <a:bodyPr spcFirstLastPara="1" wrap="square" lIns="121900" tIns="60925" rIns="121900" bIns="60925" anchor="t" anchorCtr="0">
            <a:noAutofit/>
          </a:bodyPr>
          <a:lstStyle>
            <a:lvl1pPr marL="457200" lvl="0" indent="-355600" algn="l">
              <a:lnSpc>
                <a:spcPct val="90000"/>
              </a:lnSpc>
              <a:spcBef>
                <a:spcPts val="1200"/>
              </a:spcBef>
              <a:spcAft>
                <a:spcPts val="0"/>
              </a:spcAft>
              <a:buSzPts val="2000"/>
              <a:buChar char=" "/>
              <a:defRPr/>
            </a:lvl1pPr>
            <a:lvl2pPr marL="914400" lvl="1" indent="-342900" algn="l">
              <a:lnSpc>
                <a:spcPct val="90000"/>
              </a:lnSpc>
              <a:spcBef>
                <a:spcPts val="200"/>
              </a:spcBef>
              <a:spcAft>
                <a:spcPts val="0"/>
              </a:spcAft>
              <a:buSzPts val="1800"/>
              <a:buChar char="◦"/>
              <a:defRPr/>
            </a:lvl2pPr>
            <a:lvl3pPr marL="1371600" lvl="2" indent="-317500" algn="l">
              <a:lnSpc>
                <a:spcPct val="90000"/>
              </a:lnSpc>
              <a:spcBef>
                <a:spcPts val="400"/>
              </a:spcBef>
              <a:spcAft>
                <a:spcPts val="0"/>
              </a:spcAft>
              <a:buSzPts val="14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
              <a:defRPr/>
            </a:lvl5pPr>
            <a:lvl6pPr marL="2743200" lvl="5" indent="-381000" algn="l">
              <a:lnSpc>
                <a:spcPct val="90000"/>
              </a:lnSpc>
              <a:spcBef>
                <a:spcPts val="400"/>
              </a:spcBef>
              <a:spcAft>
                <a:spcPts val="0"/>
              </a:spcAft>
              <a:buSzPts val="2400"/>
              <a:buChar char="◦"/>
              <a:defRPr/>
            </a:lvl6pPr>
            <a:lvl7pPr marL="3200400" lvl="6" indent="-381000" algn="l">
              <a:lnSpc>
                <a:spcPct val="90000"/>
              </a:lnSpc>
              <a:spcBef>
                <a:spcPts val="400"/>
              </a:spcBef>
              <a:spcAft>
                <a:spcPts val="0"/>
              </a:spcAft>
              <a:buSzPts val="2400"/>
              <a:buChar char="◦"/>
              <a:defRPr/>
            </a:lvl7pPr>
            <a:lvl8pPr marL="3657600" lvl="7" indent="-381000" algn="l">
              <a:lnSpc>
                <a:spcPct val="90000"/>
              </a:lnSpc>
              <a:spcBef>
                <a:spcPts val="400"/>
              </a:spcBef>
              <a:spcAft>
                <a:spcPts val="0"/>
              </a:spcAft>
              <a:buSzPts val="2400"/>
              <a:buChar char="◦"/>
              <a:defRPr/>
            </a:lvl8pPr>
            <a:lvl9pPr marL="4114800" lvl="8" indent="-381000" algn="l">
              <a:lnSpc>
                <a:spcPct val="90000"/>
              </a:lnSpc>
              <a:spcBef>
                <a:spcPts val="400"/>
              </a:spcBef>
              <a:spcAft>
                <a:spcPts val="400"/>
              </a:spcAft>
              <a:buSzPts val="2400"/>
              <a:buChar char="◦"/>
              <a:defRPr/>
            </a:lvl9pPr>
          </a:lstStyle>
          <a:p>
            <a:endParaRPr/>
          </a:p>
        </p:txBody>
      </p:sp>
      <p:sp>
        <p:nvSpPr>
          <p:cNvPr id="185" name="Google Shape;185;p28"/>
          <p:cNvSpPr txBox="1">
            <a:spLocks noGrp="1"/>
          </p:cNvSpPr>
          <p:nvPr>
            <p:ph type="body" idx="2"/>
          </p:nvPr>
        </p:nvSpPr>
        <p:spPr>
          <a:xfrm>
            <a:off x="593851" y="1513719"/>
            <a:ext cx="10782895" cy="313932"/>
          </a:xfrm>
          <a:prstGeom prst="rect">
            <a:avLst/>
          </a:prstGeom>
          <a:noFill/>
          <a:ln>
            <a:noFill/>
          </a:ln>
        </p:spPr>
        <p:txBody>
          <a:bodyPr spcFirstLastPara="1" wrap="square" lIns="0" tIns="60925" rIns="0" bIns="60925" anchor="t" anchorCtr="0">
            <a:normAutofit/>
          </a:bodyPr>
          <a:lstStyle>
            <a:lvl1pPr marL="457200" lvl="0" indent="-228600" algn="l">
              <a:lnSpc>
                <a:spcPct val="90000"/>
              </a:lnSpc>
              <a:spcBef>
                <a:spcPts val="1200"/>
              </a:spcBef>
              <a:spcAft>
                <a:spcPts val="0"/>
              </a:spcAft>
              <a:buSzPts val="2400"/>
              <a:buNone/>
              <a:defRPr sz="2400" b="0">
                <a:solidFill>
                  <a:schemeClr val="dk1"/>
                </a:solidFill>
                <a:latin typeface="Calibri"/>
                <a:ea typeface="Calibri"/>
                <a:cs typeface="Calibri"/>
                <a:sym typeface="Calibri"/>
              </a:defRPr>
            </a:lvl1pPr>
            <a:lvl2pPr marL="914400" lvl="1" indent="-228600" algn="l">
              <a:lnSpc>
                <a:spcPct val="90000"/>
              </a:lnSpc>
              <a:spcBef>
                <a:spcPts val="200"/>
              </a:spcBef>
              <a:spcAft>
                <a:spcPts val="0"/>
              </a:spcAft>
              <a:buSzPts val="2400"/>
              <a:buNone/>
              <a:defRPr sz="2400">
                <a:solidFill>
                  <a:srgbClr val="888888"/>
                </a:solidFill>
              </a:defRPr>
            </a:lvl2pPr>
            <a:lvl3pPr marL="1371600" lvl="2" indent="-228600" algn="l">
              <a:lnSpc>
                <a:spcPct val="90000"/>
              </a:lnSpc>
              <a:spcBef>
                <a:spcPts val="400"/>
              </a:spcBef>
              <a:spcAft>
                <a:spcPts val="0"/>
              </a:spcAft>
              <a:buSzPts val="2100"/>
              <a:buNone/>
              <a:defRPr sz="2100">
                <a:solidFill>
                  <a:srgbClr val="888888"/>
                </a:solidFill>
              </a:defRPr>
            </a:lvl3pPr>
            <a:lvl4pPr marL="1828800" lvl="3" indent="-228600" algn="l">
              <a:lnSpc>
                <a:spcPct val="90000"/>
              </a:lnSpc>
              <a:spcBef>
                <a:spcPts val="400"/>
              </a:spcBef>
              <a:spcAft>
                <a:spcPts val="0"/>
              </a:spcAft>
              <a:buSzPts val="1900"/>
              <a:buNone/>
              <a:defRPr sz="1900">
                <a:solidFill>
                  <a:srgbClr val="888888"/>
                </a:solidFill>
              </a:defRPr>
            </a:lvl4pPr>
            <a:lvl5pPr marL="2286000" lvl="4" indent="-228600" algn="l">
              <a:lnSpc>
                <a:spcPct val="90000"/>
              </a:lnSpc>
              <a:spcBef>
                <a:spcPts val="400"/>
              </a:spcBef>
              <a:spcAft>
                <a:spcPts val="0"/>
              </a:spcAft>
              <a:buSzPts val="1900"/>
              <a:buNone/>
              <a:defRPr sz="1900">
                <a:solidFill>
                  <a:srgbClr val="888888"/>
                </a:solidFill>
              </a:defRPr>
            </a:lvl5pPr>
            <a:lvl6pPr marL="2743200" lvl="5" indent="-228600" algn="l">
              <a:lnSpc>
                <a:spcPct val="90000"/>
              </a:lnSpc>
              <a:spcBef>
                <a:spcPts val="400"/>
              </a:spcBef>
              <a:spcAft>
                <a:spcPts val="0"/>
              </a:spcAft>
              <a:buSzPts val="1900"/>
              <a:buNone/>
              <a:defRPr sz="1900">
                <a:solidFill>
                  <a:srgbClr val="888888"/>
                </a:solidFill>
              </a:defRPr>
            </a:lvl6pPr>
            <a:lvl7pPr marL="3200400" lvl="6" indent="-228600" algn="l">
              <a:lnSpc>
                <a:spcPct val="90000"/>
              </a:lnSpc>
              <a:spcBef>
                <a:spcPts val="400"/>
              </a:spcBef>
              <a:spcAft>
                <a:spcPts val="0"/>
              </a:spcAft>
              <a:buSzPts val="1900"/>
              <a:buNone/>
              <a:defRPr sz="1900">
                <a:solidFill>
                  <a:srgbClr val="888888"/>
                </a:solidFill>
              </a:defRPr>
            </a:lvl7pPr>
            <a:lvl8pPr marL="3657600" lvl="7" indent="-228600" algn="l">
              <a:lnSpc>
                <a:spcPct val="90000"/>
              </a:lnSpc>
              <a:spcBef>
                <a:spcPts val="400"/>
              </a:spcBef>
              <a:spcAft>
                <a:spcPts val="0"/>
              </a:spcAft>
              <a:buSzPts val="1900"/>
              <a:buNone/>
              <a:defRPr sz="1900">
                <a:solidFill>
                  <a:srgbClr val="888888"/>
                </a:solidFill>
              </a:defRPr>
            </a:lvl8pPr>
            <a:lvl9pPr marL="4114800" lvl="8" indent="-228600" algn="l">
              <a:lnSpc>
                <a:spcPct val="90000"/>
              </a:lnSpc>
              <a:spcBef>
                <a:spcPts val="400"/>
              </a:spcBef>
              <a:spcAft>
                <a:spcPts val="400"/>
              </a:spcAft>
              <a:buSzPts val="1900"/>
              <a:buNone/>
              <a:defRPr sz="1900">
                <a:solidFill>
                  <a:srgbClr val="888888"/>
                </a:solidFill>
              </a:defRPr>
            </a:lvl9pPr>
          </a:lstStyle>
          <a:p>
            <a:endParaRPr/>
          </a:p>
        </p:txBody>
      </p:sp>
      <p:sp>
        <p:nvSpPr>
          <p:cNvPr id="186" name="Google Shape;186;p28"/>
          <p:cNvSpPr txBox="1">
            <a:spLocks noGrp="1"/>
          </p:cNvSpPr>
          <p:nvPr>
            <p:ph type="dt" idx="10"/>
          </p:nvPr>
        </p:nvSpPr>
        <p:spPr>
          <a:xfrm>
            <a:off x="8139385" y="6452361"/>
            <a:ext cx="1236257" cy="155235"/>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900"/>
              <a:buNone/>
              <a:defRPr sz="900" i="0">
                <a:solidFill>
                  <a:schemeClr val="dk1"/>
                </a:solidFill>
                <a:latin typeface="Arial"/>
                <a:ea typeface="Arial"/>
                <a:cs typeface="Arial"/>
                <a:sym typeface="Aria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7" name="Google Shape;187;p28"/>
          <p:cNvSpPr txBox="1">
            <a:spLocks noGrp="1"/>
          </p:cNvSpPr>
          <p:nvPr>
            <p:ph type="ftr" idx="11"/>
          </p:nvPr>
        </p:nvSpPr>
        <p:spPr>
          <a:xfrm>
            <a:off x="730867" y="6470129"/>
            <a:ext cx="5747876" cy="13798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900"/>
              <a:buNone/>
              <a:defRPr sz="900" i="0">
                <a:solidFill>
                  <a:schemeClr val="dk1"/>
                </a:solidFill>
                <a:latin typeface="Arial"/>
                <a:ea typeface="Arial"/>
                <a:cs typeface="Arial"/>
                <a:sym typeface="Aria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8" name="Google Shape;188;p28"/>
          <p:cNvSpPr txBox="1">
            <a:spLocks noGrp="1"/>
          </p:cNvSpPr>
          <p:nvPr>
            <p:ph type="sldNum" idx="12"/>
          </p:nvPr>
        </p:nvSpPr>
        <p:spPr>
          <a:xfrm>
            <a:off x="362808" y="6453505"/>
            <a:ext cx="328081" cy="155233"/>
          </a:xfrm>
          <a:prstGeom prst="rect">
            <a:avLst/>
          </a:prstGeom>
          <a:noFill/>
          <a:ln>
            <a:noFill/>
          </a:ln>
        </p:spPr>
        <p:txBody>
          <a:bodyPr spcFirstLastPara="1" wrap="square" lIns="0" tIns="0" rIns="0" bIns="0" anchor="b" anchorCtr="0">
            <a:noAutofit/>
          </a:bodyPr>
          <a:lstStyle>
            <a:lvl1pPr marL="0" lvl="0" indent="0" algn="l">
              <a:lnSpc>
                <a:spcPct val="100000"/>
              </a:lnSpc>
              <a:spcBef>
                <a:spcPts val="0"/>
              </a:spcBef>
              <a:spcAft>
                <a:spcPts val="0"/>
              </a:spcAft>
              <a:buNone/>
              <a:defRPr sz="900" b="0" i="0" u="none" strike="noStrike" cap="none">
                <a:solidFill>
                  <a:schemeClr val="dk1"/>
                </a:solidFill>
                <a:latin typeface="Arial"/>
                <a:ea typeface="Arial"/>
                <a:cs typeface="Arial"/>
                <a:sym typeface="Arial"/>
              </a:defRPr>
            </a:lvl1pPr>
            <a:lvl2pPr marL="0" lvl="1" indent="0" algn="l">
              <a:lnSpc>
                <a:spcPct val="100000"/>
              </a:lnSpc>
              <a:spcBef>
                <a:spcPts val="0"/>
              </a:spcBef>
              <a:spcAft>
                <a:spcPts val="0"/>
              </a:spcAft>
              <a:buNone/>
              <a:defRPr sz="900" b="0" i="0" u="none" strike="noStrike" cap="none">
                <a:solidFill>
                  <a:schemeClr val="dk1"/>
                </a:solidFill>
                <a:latin typeface="Arial"/>
                <a:ea typeface="Arial"/>
                <a:cs typeface="Arial"/>
                <a:sym typeface="Arial"/>
              </a:defRPr>
            </a:lvl2pPr>
            <a:lvl3pPr marL="0" lvl="2" indent="0" algn="l">
              <a:lnSpc>
                <a:spcPct val="100000"/>
              </a:lnSpc>
              <a:spcBef>
                <a:spcPts val="0"/>
              </a:spcBef>
              <a:spcAft>
                <a:spcPts val="0"/>
              </a:spcAft>
              <a:buNone/>
              <a:defRPr sz="900" b="0" i="0" u="none" strike="noStrike" cap="none">
                <a:solidFill>
                  <a:schemeClr val="dk1"/>
                </a:solidFill>
                <a:latin typeface="Arial"/>
                <a:ea typeface="Arial"/>
                <a:cs typeface="Arial"/>
                <a:sym typeface="Arial"/>
              </a:defRPr>
            </a:lvl3pPr>
            <a:lvl4pPr marL="0" lvl="3" indent="0" algn="l">
              <a:lnSpc>
                <a:spcPct val="100000"/>
              </a:lnSpc>
              <a:spcBef>
                <a:spcPts val="0"/>
              </a:spcBef>
              <a:spcAft>
                <a:spcPts val="0"/>
              </a:spcAft>
              <a:buNone/>
              <a:defRPr sz="900" b="0" i="0" u="none" strike="noStrike" cap="none">
                <a:solidFill>
                  <a:schemeClr val="dk1"/>
                </a:solidFill>
                <a:latin typeface="Arial"/>
                <a:ea typeface="Arial"/>
                <a:cs typeface="Arial"/>
                <a:sym typeface="Arial"/>
              </a:defRPr>
            </a:lvl4pPr>
            <a:lvl5pPr marL="0" lvl="4" indent="0" algn="l">
              <a:lnSpc>
                <a:spcPct val="100000"/>
              </a:lnSpc>
              <a:spcBef>
                <a:spcPts val="0"/>
              </a:spcBef>
              <a:spcAft>
                <a:spcPts val="0"/>
              </a:spcAft>
              <a:buNone/>
              <a:defRPr sz="900" b="0" i="0" u="none" strike="noStrike" cap="none">
                <a:solidFill>
                  <a:schemeClr val="dk1"/>
                </a:solidFill>
                <a:latin typeface="Arial"/>
                <a:ea typeface="Arial"/>
                <a:cs typeface="Arial"/>
                <a:sym typeface="Arial"/>
              </a:defRPr>
            </a:lvl5pPr>
            <a:lvl6pPr marL="0" lvl="5" indent="0" algn="l">
              <a:lnSpc>
                <a:spcPct val="100000"/>
              </a:lnSpc>
              <a:spcBef>
                <a:spcPts val="0"/>
              </a:spcBef>
              <a:spcAft>
                <a:spcPts val="0"/>
              </a:spcAft>
              <a:buNone/>
              <a:defRPr sz="900" b="0" i="0" u="none" strike="noStrike" cap="none">
                <a:solidFill>
                  <a:schemeClr val="dk1"/>
                </a:solidFill>
                <a:latin typeface="Arial"/>
                <a:ea typeface="Arial"/>
                <a:cs typeface="Arial"/>
                <a:sym typeface="Arial"/>
              </a:defRPr>
            </a:lvl6pPr>
            <a:lvl7pPr marL="0" lvl="6" indent="0" algn="l">
              <a:lnSpc>
                <a:spcPct val="100000"/>
              </a:lnSpc>
              <a:spcBef>
                <a:spcPts val="0"/>
              </a:spcBef>
              <a:spcAft>
                <a:spcPts val="0"/>
              </a:spcAft>
              <a:buNone/>
              <a:defRPr sz="900" b="0" i="0" u="none" strike="noStrike" cap="none">
                <a:solidFill>
                  <a:schemeClr val="dk1"/>
                </a:solidFill>
                <a:latin typeface="Arial"/>
                <a:ea typeface="Arial"/>
                <a:cs typeface="Arial"/>
                <a:sym typeface="Arial"/>
              </a:defRPr>
            </a:lvl7pPr>
            <a:lvl8pPr marL="0" lvl="7" indent="0" algn="l">
              <a:lnSpc>
                <a:spcPct val="100000"/>
              </a:lnSpc>
              <a:spcBef>
                <a:spcPts val="0"/>
              </a:spcBef>
              <a:spcAft>
                <a:spcPts val="0"/>
              </a:spcAft>
              <a:buNone/>
              <a:defRPr sz="900" b="0" i="0" u="none" strike="noStrike" cap="none">
                <a:solidFill>
                  <a:schemeClr val="dk1"/>
                </a:solidFill>
                <a:latin typeface="Arial"/>
                <a:ea typeface="Arial"/>
                <a:cs typeface="Arial"/>
                <a:sym typeface="Arial"/>
              </a:defRPr>
            </a:lvl8pPr>
            <a:lvl9pPr marL="0" lvl="8" indent="0" algn="l">
              <a:lnSpc>
                <a:spcPct val="100000"/>
              </a:lnSpc>
              <a:spcBef>
                <a:spcPts val="0"/>
              </a:spcBef>
              <a:spcAft>
                <a:spcPts val="0"/>
              </a:spcAft>
              <a:buNone/>
              <a:defRPr sz="9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3"/>
        <p:cNvGrpSpPr/>
        <p:nvPr/>
      </p:nvGrpSpPr>
      <p:grpSpPr>
        <a:xfrm>
          <a:off x="0" y="0"/>
          <a:ext cx="0" cy="0"/>
          <a:chOff x="0" y="0"/>
          <a:chExt cx="0" cy="0"/>
        </a:xfrm>
      </p:grpSpPr>
      <p:sp>
        <p:nvSpPr>
          <p:cNvPr id="194" name="Google Shape;194;p30"/>
          <p:cNvSpPr txBox="1">
            <a:spLocks noGrp="1"/>
          </p:cNvSpPr>
          <p:nvPr>
            <p:ph type="ctrTitle"/>
          </p:nvPr>
        </p:nvSpPr>
        <p:spPr>
          <a:xfrm>
            <a:off x="415611" y="992767"/>
            <a:ext cx="11360800" cy="27368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195" name="Google Shape;195;p30"/>
          <p:cNvSpPr txBox="1">
            <a:spLocks noGrp="1"/>
          </p:cNvSpPr>
          <p:nvPr>
            <p:ph type="subTitle" idx="1"/>
          </p:nvPr>
        </p:nvSpPr>
        <p:spPr>
          <a:xfrm>
            <a:off x="415600" y="3778833"/>
            <a:ext cx="11360800" cy="10568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96" name="Google Shape;196;p30"/>
          <p:cNvSpPr txBox="1">
            <a:spLocks noGrp="1"/>
          </p:cNvSpPr>
          <p:nvPr>
            <p:ph type="sldNum" idx="12"/>
          </p:nvPr>
        </p:nvSpPr>
        <p:spPr>
          <a:xfrm>
            <a:off x="11296611" y="6217623"/>
            <a:ext cx="731600" cy="5248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7"/>
        <p:cNvGrpSpPr/>
        <p:nvPr/>
      </p:nvGrpSpPr>
      <p:grpSpPr>
        <a:xfrm>
          <a:off x="0" y="0"/>
          <a:ext cx="0" cy="0"/>
          <a:chOff x="0" y="0"/>
          <a:chExt cx="0" cy="0"/>
        </a:xfrm>
      </p:grpSpPr>
      <p:sp>
        <p:nvSpPr>
          <p:cNvPr id="198" name="Google Shape;198;p31"/>
          <p:cNvSpPr txBox="1">
            <a:spLocks noGrp="1"/>
          </p:cNvSpPr>
          <p:nvPr>
            <p:ph type="title"/>
          </p:nvPr>
        </p:nvSpPr>
        <p:spPr>
          <a:xfrm>
            <a:off x="415600" y="2867800"/>
            <a:ext cx="11360800" cy="11224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199" name="Google Shape;199;p31"/>
          <p:cNvSpPr txBox="1">
            <a:spLocks noGrp="1"/>
          </p:cNvSpPr>
          <p:nvPr>
            <p:ph type="sldNum" idx="12"/>
          </p:nvPr>
        </p:nvSpPr>
        <p:spPr>
          <a:xfrm>
            <a:off x="11296611" y="6217623"/>
            <a:ext cx="731600" cy="5248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0"/>
        <p:cNvGrpSpPr/>
        <p:nvPr/>
      </p:nvGrpSpPr>
      <p:grpSpPr>
        <a:xfrm>
          <a:off x="0" y="0"/>
          <a:ext cx="0" cy="0"/>
          <a:chOff x="0" y="0"/>
          <a:chExt cx="0" cy="0"/>
        </a:xfrm>
      </p:grpSpPr>
      <p:sp>
        <p:nvSpPr>
          <p:cNvPr id="201" name="Google Shape;201;p32"/>
          <p:cNvSpPr txBox="1">
            <a:spLocks noGrp="1"/>
          </p:cNvSpPr>
          <p:nvPr>
            <p:ph type="title"/>
          </p:nvPr>
        </p:nvSpPr>
        <p:spPr>
          <a:xfrm>
            <a:off x="415600" y="593367"/>
            <a:ext cx="11360800" cy="7636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02" name="Google Shape;202;p32"/>
          <p:cNvSpPr txBox="1">
            <a:spLocks noGrp="1"/>
          </p:cNvSpPr>
          <p:nvPr>
            <p:ph type="body" idx="1"/>
          </p:nvPr>
        </p:nvSpPr>
        <p:spPr>
          <a:xfrm>
            <a:off x="415600" y="1536633"/>
            <a:ext cx="53332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203" name="Google Shape;203;p32"/>
          <p:cNvSpPr txBox="1">
            <a:spLocks noGrp="1"/>
          </p:cNvSpPr>
          <p:nvPr>
            <p:ph type="body" idx="2"/>
          </p:nvPr>
        </p:nvSpPr>
        <p:spPr>
          <a:xfrm>
            <a:off x="6443200" y="1536633"/>
            <a:ext cx="53332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204" name="Google Shape;204;p32"/>
          <p:cNvSpPr txBox="1">
            <a:spLocks noGrp="1"/>
          </p:cNvSpPr>
          <p:nvPr>
            <p:ph type="sldNum" idx="12"/>
          </p:nvPr>
        </p:nvSpPr>
        <p:spPr>
          <a:xfrm>
            <a:off x="11296611" y="6217623"/>
            <a:ext cx="731600" cy="5248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5"/>
        <p:cNvGrpSpPr/>
        <p:nvPr/>
      </p:nvGrpSpPr>
      <p:grpSpPr>
        <a:xfrm>
          <a:off x="0" y="0"/>
          <a:ext cx="0" cy="0"/>
          <a:chOff x="0" y="0"/>
          <a:chExt cx="0" cy="0"/>
        </a:xfrm>
      </p:grpSpPr>
      <p:sp>
        <p:nvSpPr>
          <p:cNvPr id="206" name="Google Shape;206;p33"/>
          <p:cNvSpPr txBox="1">
            <a:spLocks noGrp="1"/>
          </p:cNvSpPr>
          <p:nvPr>
            <p:ph type="title"/>
          </p:nvPr>
        </p:nvSpPr>
        <p:spPr>
          <a:xfrm>
            <a:off x="415600" y="593367"/>
            <a:ext cx="11360800" cy="7636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07" name="Google Shape;207;p33"/>
          <p:cNvSpPr txBox="1">
            <a:spLocks noGrp="1"/>
          </p:cNvSpPr>
          <p:nvPr>
            <p:ph type="sldNum" idx="12"/>
          </p:nvPr>
        </p:nvSpPr>
        <p:spPr>
          <a:xfrm>
            <a:off x="11296611" y="6217623"/>
            <a:ext cx="731600" cy="5248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08"/>
        <p:cNvGrpSpPr/>
        <p:nvPr/>
      </p:nvGrpSpPr>
      <p:grpSpPr>
        <a:xfrm>
          <a:off x="0" y="0"/>
          <a:ext cx="0" cy="0"/>
          <a:chOff x="0" y="0"/>
          <a:chExt cx="0" cy="0"/>
        </a:xfrm>
      </p:grpSpPr>
      <p:sp>
        <p:nvSpPr>
          <p:cNvPr id="209" name="Google Shape;209;p34"/>
          <p:cNvSpPr txBox="1">
            <a:spLocks noGrp="1"/>
          </p:cNvSpPr>
          <p:nvPr>
            <p:ph type="title"/>
          </p:nvPr>
        </p:nvSpPr>
        <p:spPr>
          <a:xfrm>
            <a:off x="415600" y="740800"/>
            <a:ext cx="3744000" cy="10076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210" name="Google Shape;210;p34"/>
          <p:cNvSpPr txBox="1">
            <a:spLocks noGrp="1"/>
          </p:cNvSpPr>
          <p:nvPr>
            <p:ph type="body" idx="1"/>
          </p:nvPr>
        </p:nvSpPr>
        <p:spPr>
          <a:xfrm>
            <a:off x="415600" y="1852800"/>
            <a:ext cx="3744000" cy="42392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211" name="Google Shape;211;p34"/>
          <p:cNvSpPr txBox="1">
            <a:spLocks noGrp="1"/>
          </p:cNvSpPr>
          <p:nvPr>
            <p:ph type="sldNum" idx="12"/>
          </p:nvPr>
        </p:nvSpPr>
        <p:spPr>
          <a:xfrm>
            <a:off x="11296611" y="6217623"/>
            <a:ext cx="731600" cy="5248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12"/>
        <p:cNvGrpSpPr/>
        <p:nvPr/>
      </p:nvGrpSpPr>
      <p:grpSpPr>
        <a:xfrm>
          <a:off x="0" y="0"/>
          <a:ext cx="0" cy="0"/>
          <a:chOff x="0" y="0"/>
          <a:chExt cx="0" cy="0"/>
        </a:xfrm>
      </p:grpSpPr>
      <p:sp>
        <p:nvSpPr>
          <p:cNvPr id="213" name="Google Shape;213;p35"/>
          <p:cNvSpPr txBox="1">
            <a:spLocks noGrp="1"/>
          </p:cNvSpPr>
          <p:nvPr>
            <p:ph type="title"/>
          </p:nvPr>
        </p:nvSpPr>
        <p:spPr>
          <a:xfrm>
            <a:off x="653667" y="600200"/>
            <a:ext cx="8490400" cy="5454400"/>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214" name="Google Shape;214;p35"/>
          <p:cNvSpPr txBox="1">
            <a:spLocks noGrp="1"/>
          </p:cNvSpPr>
          <p:nvPr>
            <p:ph type="sldNum" idx="12"/>
          </p:nvPr>
        </p:nvSpPr>
        <p:spPr>
          <a:xfrm>
            <a:off x="11296611" y="6217623"/>
            <a:ext cx="731600" cy="5248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15"/>
        <p:cNvGrpSpPr/>
        <p:nvPr/>
      </p:nvGrpSpPr>
      <p:grpSpPr>
        <a:xfrm>
          <a:off x="0" y="0"/>
          <a:ext cx="0" cy="0"/>
          <a:chOff x="0" y="0"/>
          <a:chExt cx="0" cy="0"/>
        </a:xfrm>
      </p:grpSpPr>
      <p:sp>
        <p:nvSpPr>
          <p:cNvPr id="216" name="Google Shape;216;p36"/>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17" name="Google Shape;217;p36"/>
          <p:cNvSpPr txBox="1">
            <a:spLocks noGrp="1"/>
          </p:cNvSpPr>
          <p:nvPr>
            <p:ph type="title"/>
          </p:nvPr>
        </p:nvSpPr>
        <p:spPr>
          <a:xfrm>
            <a:off x="354000" y="1644233"/>
            <a:ext cx="5393600" cy="19764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218" name="Google Shape;218;p36"/>
          <p:cNvSpPr txBox="1">
            <a:spLocks noGrp="1"/>
          </p:cNvSpPr>
          <p:nvPr>
            <p:ph type="subTitle" idx="1"/>
          </p:nvPr>
        </p:nvSpPr>
        <p:spPr>
          <a:xfrm>
            <a:off x="354000" y="3737433"/>
            <a:ext cx="5393600" cy="16468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19" name="Google Shape;219;p36"/>
          <p:cNvSpPr txBox="1">
            <a:spLocks noGrp="1"/>
          </p:cNvSpPr>
          <p:nvPr>
            <p:ph type="body" idx="2"/>
          </p:nvPr>
        </p:nvSpPr>
        <p:spPr>
          <a:xfrm>
            <a:off x="6586000" y="965433"/>
            <a:ext cx="5116000" cy="49268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220" name="Google Shape;220;p36"/>
          <p:cNvSpPr txBox="1">
            <a:spLocks noGrp="1"/>
          </p:cNvSpPr>
          <p:nvPr>
            <p:ph type="sldNum" idx="12"/>
          </p:nvPr>
        </p:nvSpPr>
        <p:spPr>
          <a:xfrm>
            <a:off x="11296611" y="6217623"/>
            <a:ext cx="731600" cy="5248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21"/>
        <p:cNvGrpSpPr/>
        <p:nvPr/>
      </p:nvGrpSpPr>
      <p:grpSpPr>
        <a:xfrm>
          <a:off x="0" y="0"/>
          <a:ext cx="0" cy="0"/>
          <a:chOff x="0" y="0"/>
          <a:chExt cx="0" cy="0"/>
        </a:xfrm>
      </p:grpSpPr>
      <p:sp>
        <p:nvSpPr>
          <p:cNvPr id="222" name="Google Shape;222;p37"/>
          <p:cNvSpPr txBox="1">
            <a:spLocks noGrp="1"/>
          </p:cNvSpPr>
          <p:nvPr>
            <p:ph type="body" idx="1"/>
          </p:nvPr>
        </p:nvSpPr>
        <p:spPr>
          <a:xfrm>
            <a:off x="415600" y="5640767"/>
            <a:ext cx="7998400" cy="80680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0"/>
              </a:spcBef>
              <a:spcAft>
                <a:spcPts val="0"/>
              </a:spcAft>
              <a:buSzPts val="2400"/>
              <a:buNone/>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223" name="Google Shape;223;p37"/>
          <p:cNvSpPr txBox="1">
            <a:spLocks noGrp="1"/>
          </p:cNvSpPr>
          <p:nvPr>
            <p:ph type="sldNum" idx="12"/>
          </p:nvPr>
        </p:nvSpPr>
        <p:spPr>
          <a:xfrm>
            <a:off x="11296611" y="6217623"/>
            <a:ext cx="731600" cy="5248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24"/>
        <p:cNvGrpSpPr/>
        <p:nvPr/>
      </p:nvGrpSpPr>
      <p:grpSpPr>
        <a:xfrm>
          <a:off x="0" y="0"/>
          <a:ext cx="0" cy="0"/>
          <a:chOff x="0" y="0"/>
          <a:chExt cx="0" cy="0"/>
        </a:xfrm>
      </p:grpSpPr>
      <p:sp>
        <p:nvSpPr>
          <p:cNvPr id="225" name="Google Shape;225;p38"/>
          <p:cNvSpPr txBox="1">
            <a:spLocks noGrp="1"/>
          </p:cNvSpPr>
          <p:nvPr>
            <p:ph type="title"/>
          </p:nvPr>
        </p:nvSpPr>
        <p:spPr>
          <a:xfrm>
            <a:off x="415600" y="1474833"/>
            <a:ext cx="11360800" cy="26180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endParaRPr/>
          </a:p>
        </p:txBody>
      </p:sp>
      <p:sp>
        <p:nvSpPr>
          <p:cNvPr id="226" name="Google Shape;226;p38"/>
          <p:cNvSpPr txBox="1">
            <a:spLocks noGrp="1"/>
          </p:cNvSpPr>
          <p:nvPr>
            <p:ph type="body" idx="1"/>
          </p:nvPr>
        </p:nvSpPr>
        <p:spPr>
          <a:xfrm>
            <a:off x="415600" y="4202967"/>
            <a:ext cx="11360800" cy="1734400"/>
          </a:xfrm>
          <a:prstGeom prst="rect">
            <a:avLst/>
          </a:prstGeom>
          <a:noFill/>
          <a:ln>
            <a:noFill/>
          </a:ln>
        </p:spPr>
        <p:txBody>
          <a:bodyPr spcFirstLastPara="1" wrap="square" lIns="121900" tIns="121900" rIns="121900" bIns="121900" anchor="t" anchorCtr="0">
            <a:normAutofit/>
          </a:bodyPr>
          <a:lstStyle>
            <a:lvl1pPr marL="457200" lvl="0" indent="-381000" algn="ctr">
              <a:lnSpc>
                <a:spcPct val="115000"/>
              </a:lnSpc>
              <a:spcBef>
                <a:spcPts val="0"/>
              </a:spcBef>
              <a:spcAft>
                <a:spcPts val="0"/>
              </a:spcAft>
              <a:buSzPts val="2400"/>
              <a:buChar char="●"/>
              <a:defRPr/>
            </a:lvl1pPr>
            <a:lvl2pPr marL="914400" lvl="1" indent="-349250" algn="ctr">
              <a:lnSpc>
                <a:spcPct val="115000"/>
              </a:lnSpc>
              <a:spcBef>
                <a:spcPts val="0"/>
              </a:spcBef>
              <a:spcAft>
                <a:spcPts val="0"/>
              </a:spcAft>
              <a:buSzPts val="1900"/>
              <a:buChar char="○"/>
              <a:defRPr/>
            </a:lvl2pPr>
            <a:lvl3pPr marL="1371600" lvl="2" indent="-349250" algn="ctr">
              <a:lnSpc>
                <a:spcPct val="115000"/>
              </a:lnSpc>
              <a:spcBef>
                <a:spcPts val="0"/>
              </a:spcBef>
              <a:spcAft>
                <a:spcPts val="0"/>
              </a:spcAft>
              <a:buSzPts val="1900"/>
              <a:buChar char="■"/>
              <a:defRPr/>
            </a:lvl3pPr>
            <a:lvl4pPr marL="1828800" lvl="3" indent="-349250" algn="ctr">
              <a:lnSpc>
                <a:spcPct val="115000"/>
              </a:lnSpc>
              <a:spcBef>
                <a:spcPts val="0"/>
              </a:spcBef>
              <a:spcAft>
                <a:spcPts val="0"/>
              </a:spcAft>
              <a:buSzPts val="1900"/>
              <a:buChar char="●"/>
              <a:defRPr/>
            </a:lvl4pPr>
            <a:lvl5pPr marL="2286000" lvl="4" indent="-349250" algn="ctr">
              <a:lnSpc>
                <a:spcPct val="115000"/>
              </a:lnSpc>
              <a:spcBef>
                <a:spcPts val="0"/>
              </a:spcBef>
              <a:spcAft>
                <a:spcPts val="0"/>
              </a:spcAft>
              <a:buSzPts val="1900"/>
              <a:buChar char="○"/>
              <a:defRPr/>
            </a:lvl5pPr>
            <a:lvl6pPr marL="2743200" lvl="5" indent="-349250" algn="ctr">
              <a:lnSpc>
                <a:spcPct val="115000"/>
              </a:lnSpc>
              <a:spcBef>
                <a:spcPts val="0"/>
              </a:spcBef>
              <a:spcAft>
                <a:spcPts val="0"/>
              </a:spcAft>
              <a:buSzPts val="1900"/>
              <a:buChar char="■"/>
              <a:defRPr/>
            </a:lvl6pPr>
            <a:lvl7pPr marL="3200400" lvl="6" indent="-349250" algn="ctr">
              <a:lnSpc>
                <a:spcPct val="115000"/>
              </a:lnSpc>
              <a:spcBef>
                <a:spcPts val="0"/>
              </a:spcBef>
              <a:spcAft>
                <a:spcPts val="0"/>
              </a:spcAft>
              <a:buSzPts val="1900"/>
              <a:buChar char="●"/>
              <a:defRPr/>
            </a:lvl7pPr>
            <a:lvl8pPr marL="3657600" lvl="7" indent="-349250" algn="ctr">
              <a:lnSpc>
                <a:spcPct val="115000"/>
              </a:lnSpc>
              <a:spcBef>
                <a:spcPts val="0"/>
              </a:spcBef>
              <a:spcAft>
                <a:spcPts val="0"/>
              </a:spcAft>
              <a:buSzPts val="1900"/>
              <a:buChar char="○"/>
              <a:defRPr/>
            </a:lvl8pPr>
            <a:lvl9pPr marL="4114800" lvl="8" indent="-349250" algn="ctr">
              <a:lnSpc>
                <a:spcPct val="115000"/>
              </a:lnSpc>
              <a:spcBef>
                <a:spcPts val="0"/>
              </a:spcBef>
              <a:spcAft>
                <a:spcPts val="0"/>
              </a:spcAft>
              <a:buSzPts val="1900"/>
              <a:buChar char="■"/>
              <a:defRPr/>
            </a:lvl9pPr>
          </a:lstStyle>
          <a:p>
            <a:endParaRPr/>
          </a:p>
        </p:txBody>
      </p:sp>
      <p:sp>
        <p:nvSpPr>
          <p:cNvPr id="227" name="Google Shape;227;p38"/>
          <p:cNvSpPr txBox="1">
            <a:spLocks noGrp="1"/>
          </p:cNvSpPr>
          <p:nvPr>
            <p:ph type="sldNum" idx="12"/>
          </p:nvPr>
        </p:nvSpPr>
        <p:spPr>
          <a:xfrm>
            <a:off x="11296611" y="6217623"/>
            <a:ext cx="731600" cy="5248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8"/>
        <p:cNvGrpSpPr/>
        <p:nvPr/>
      </p:nvGrpSpPr>
      <p:grpSpPr>
        <a:xfrm>
          <a:off x="0" y="0"/>
          <a:ext cx="0" cy="0"/>
          <a:chOff x="0" y="0"/>
          <a:chExt cx="0" cy="0"/>
        </a:xfrm>
      </p:grpSpPr>
      <p:sp>
        <p:nvSpPr>
          <p:cNvPr id="229" name="Google Shape;229;p39"/>
          <p:cNvSpPr txBox="1">
            <a:spLocks noGrp="1"/>
          </p:cNvSpPr>
          <p:nvPr>
            <p:ph type="sldNum" idx="12"/>
          </p:nvPr>
        </p:nvSpPr>
        <p:spPr>
          <a:xfrm>
            <a:off x="11296611" y="6217623"/>
            <a:ext cx="731600" cy="5248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0"/>
        <p:cNvGrpSpPr/>
        <p:nvPr/>
      </p:nvGrpSpPr>
      <p:grpSpPr>
        <a:xfrm>
          <a:off x="0" y="0"/>
          <a:ext cx="0" cy="0"/>
          <a:chOff x="0" y="0"/>
          <a:chExt cx="0" cy="0"/>
        </a:xfrm>
      </p:grpSpPr>
      <p:sp>
        <p:nvSpPr>
          <p:cNvPr id="231" name="Google Shape;231;p40"/>
          <p:cNvSpPr txBox="1">
            <a:spLocks noGrp="1"/>
          </p:cNvSpPr>
          <p:nvPr>
            <p:ph type="title"/>
          </p:nvPr>
        </p:nvSpPr>
        <p:spPr>
          <a:xfrm>
            <a:off x="616449" y="365125"/>
            <a:ext cx="10962527" cy="641743"/>
          </a:xfrm>
          <a:prstGeom prst="rect">
            <a:avLst/>
          </a:prstGeom>
          <a:noFill/>
          <a:ln>
            <a:noFill/>
          </a:ln>
        </p:spPr>
        <p:txBody>
          <a:bodyPr spcFirstLastPara="1" wrap="square" lIns="121900" tIns="60925" rIns="121900" bIns="60925" anchor="ctr" anchorCtr="0">
            <a:normAutofit/>
          </a:bodyPr>
          <a:lstStyle>
            <a:lvl1pPr lvl="0" algn="l">
              <a:lnSpc>
                <a:spcPct val="90000"/>
              </a:lnSpc>
              <a:spcBef>
                <a:spcPts val="0"/>
              </a:spcBef>
              <a:spcAft>
                <a:spcPts val="0"/>
              </a:spcAft>
              <a:buClr>
                <a:srgbClr val="595959"/>
              </a:buClr>
              <a:buSzPts val="24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232" name="Google Shape;232;p40"/>
          <p:cNvSpPr txBox="1">
            <a:spLocks noGrp="1"/>
          </p:cNvSpPr>
          <p:nvPr>
            <p:ph type="body" idx="1"/>
          </p:nvPr>
        </p:nvSpPr>
        <p:spPr>
          <a:xfrm>
            <a:off x="616449" y="1150707"/>
            <a:ext cx="10962527" cy="5026257"/>
          </a:xfrm>
          <a:prstGeom prst="rect">
            <a:avLst/>
          </a:prstGeom>
          <a:noFill/>
          <a:ln>
            <a:noFill/>
          </a:ln>
        </p:spPr>
        <p:txBody>
          <a:bodyPr spcFirstLastPara="1" wrap="square" lIns="121900" tIns="60925" rIns="121900" bIns="60925" anchor="t" anchorCtr="0">
            <a:normAutofit/>
          </a:bodyPr>
          <a:lstStyle>
            <a:lvl1pPr marL="457200" lvl="0" indent="-381000" algn="l">
              <a:lnSpc>
                <a:spcPct val="90000"/>
              </a:lnSpc>
              <a:spcBef>
                <a:spcPts val="1000"/>
              </a:spcBef>
              <a:spcAft>
                <a:spcPts val="0"/>
              </a:spcAft>
              <a:buClr>
                <a:srgbClr val="595959"/>
              </a:buClr>
              <a:buSzPts val="2400"/>
              <a:buChar char="•"/>
              <a:defRPr/>
            </a:lvl1pPr>
            <a:lvl2pPr marL="914400" lvl="1" indent="-381000" algn="l">
              <a:lnSpc>
                <a:spcPct val="90000"/>
              </a:lnSpc>
              <a:spcBef>
                <a:spcPts val="500"/>
              </a:spcBef>
              <a:spcAft>
                <a:spcPts val="0"/>
              </a:spcAft>
              <a:buClr>
                <a:srgbClr val="595959"/>
              </a:buClr>
              <a:buSzPts val="2400"/>
              <a:buChar char="•"/>
              <a:defRPr/>
            </a:lvl2pPr>
            <a:lvl3pPr marL="1371600" lvl="2" indent="-381000" algn="l">
              <a:lnSpc>
                <a:spcPct val="90000"/>
              </a:lnSpc>
              <a:spcBef>
                <a:spcPts val="500"/>
              </a:spcBef>
              <a:spcAft>
                <a:spcPts val="0"/>
              </a:spcAft>
              <a:buClr>
                <a:srgbClr val="595959"/>
              </a:buClr>
              <a:buSzPts val="2400"/>
              <a:buChar char="•"/>
              <a:defRPr/>
            </a:lvl3pPr>
            <a:lvl4pPr marL="1828800" lvl="3" indent="-381000" algn="l">
              <a:lnSpc>
                <a:spcPct val="90000"/>
              </a:lnSpc>
              <a:spcBef>
                <a:spcPts val="500"/>
              </a:spcBef>
              <a:spcAft>
                <a:spcPts val="0"/>
              </a:spcAft>
              <a:buClr>
                <a:srgbClr val="595959"/>
              </a:buClr>
              <a:buSzPts val="2400"/>
              <a:buChar char="•"/>
              <a:defRPr/>
            </a:lvl4pPr>
            <a:lvl5pPr marL="2286000" lvl="4" indent="-381000" algn="l">
              <a:lnSpc>
                <a:spcPct val="90000"/>
              </a:lnSpc>
              <a:spcBef>
                <a:spcPts val="500"/>
              </a:spcBef>
              <a:spcAft>
                <a:spcPts val="0"/>
              </a:spcAft>
              <a:buClr>
                <a:srgbClr val="595959"/>
              </a:buClr>
              <a:buSzPts val="2400"/>
              <a:buChar char="•"/>
              <a:defRPr/>
            </a:lvl5pPr>
            <a:lvl6pPr marL="2743200" lvl="5" indent="-381000" algn="l">
              <a:lnSpc>
                <a:spcPct val="90000"/>
              </a:lnSpc>
              <a:spcBef>
                <a:spcPts val="500"/>
              </a:spcBef>
              <a:spcAft>
                <a:spcPts val="0"/>
              </a:spcAft>
              <a:buClr>
                <a:schemeClr val="dk1"/>
              </a:buClr>
              <a:buSzPts val="2400"/>
              <a:buChar char="•"/>
              <a:defRPr/>
            </a:lvl6pPr>
            <a:lvl7pPr marL="3200400" lvl="6" indent="-381000" algn="l">
              <a:lnSpc>
                <a:spcPct val="90000"/>
              </a:lnSpc>
              <a:spcBef>
                <a:spcPts val="500"/>
              </a:spcBef>
              <a:spcAft>
                <a:spcPts val="0"/>
              </a:spcAft>
              <a:buClr>
                <a:schemeClr val="dk1"/>
              </a:buClr>
              <a:buSzPts val="2400"/>
              <a:buChar char="•"/>
              <a:defRPr/>
            </a:lvl7pPr>
            <a:lvl8pPr marL="3657600" lvl="7" indent="-381000" algn="l">
              <a:lnSpc>
                <a:spcPct val="90000"/>
              </a:lnSpc>
              <a:spcBef>
                <a:spcPts val="500"/>
              </a:spcBef>
              <a:spcAft>
                <a:spcPts val="0"/>
              </a:spcAft>
              <a:buClr>
                <a:schemeClr val="dk1"/>
              </a:buClr>
              <a:buSzPts val="2400"/>
              <a:buChar char="•"/>
              <a:defRPr/>
            </a:lvl8pPr>
            <a:lvl9pPr marL="4114800" lvl="8" indent="-381000" algn="l">
              <a:lnSpc>
                <a:spcPct val="90000"/>
              </a:lnSpc>
              <a:spcBef>
                <a:spcPts val="500"/>
              </a:spcBef>
              <a:spcAft>
                <a:spcPts val="0"/>
              </a:spcAft>
              <a:buClr>
                <a:schemeClr val="dk1"/>
              </a:buClr>
              <a:buSzPts val="2400"/>
              <a:buChar char="•"/>
              <a:defRPr/>
            </a:lvl9pPr>
          </a:lstStyle>
          <a:p>
            <a:endParaRPr/>
          </a:p>
        </p:txBody>
      </p:sp>
      <p:sp>
        <p:nvSpPr>
          <p:cNvPr id="233" name="Google Shape;233;p40"/>
          <p:cNvSpPr txBox="1">
            <a:spLocks noGrp="1"/>
          </p:cNvSpPr>
          <p:nvPr>
            <p:ph type="dt" idx="10"/>
          </p:nvPr>
        </p:nvSpPr>
        <p:spPr>
          <a:xfrm>
            <a:off x="616449" y="6356351"/>
            <a:ext cx="2964951" cy="365125"/>
          </a:xfrm>
          <a:prstGeom prst="rect">
            <a:avLst/>
          </a:prstGeom>
          <a:noFill/>
          <a:ln>
            <a:noFill/>
          </a:ln>
        </p:spPr>
        <p:txBody>
          <a:bodyPr spcFirstLastPara="1" wrap="square" lIns="121900" tIns="60925" rIns="121900" bIns="60925" anchor="ctr" anchorCtr="0">
            <a:noAutofit/>
          </a:bodyPr>
          <a:lstStyle>
            <a:lvl1pPr marR="0" lvl="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endParaRPr/>
          </a:p>
        </p:txBody>
      </p:sp>
      <p:sp>
        <p:nvSpPr>
          <p:cNvPr id="234" name="Google Shape;234;p40"/>
          <p:cNvSpPr txBox="1">
            <a:spLocks noGrp="1"/>
          </p:cNvSpPr>
          <p:nvPr>
            <p:ph type="ftr" idx="11"/>
          </p:nvPr>
        </p:nvSpPr>
        <p:spPr>
          <a:xfrm>
            <a:off x="4038600" y="6356351"/>
            <a:ext cx="4114800" cy="365125"/>
          </a:xfrm>
          <a:prstGeom prst="rect">
            <a:avLst/>
          </a:prstGeom>
          <a:noFill/>
          <a:ln>
            <a:noFill/>
          </a:ln>
        </p:spPr>
        <p:txBody>
          <a:bodyPr spcFirstLastPara="1" wrap="square" lIns="121900" tIns="60925" rIns="121900" bIns="60925" anchor="ctr" anchorCtr="0">
            <a:noAutofit/>
          </a:bodyPr>
          <a:lstStyle>
            <a:lvl1pPr marR="0" lvl="0" algn="ctr"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endParaRPr/>
          </a:p>
        </p:txBody>
      </p:sp>
      <p:sp>
        <p:nvSpPr>
          <p:cNvPr id="235" name="Google Shape;235;p40"/>
          <p:cNvSpPr txBox="1">
            <a:spLocks noGrp="1"/>
          </p:cNvSpPr>
          <p:nvPr>
            <p:ph type="sldNum" idx="12"/>
          </p:nvPr>
        </p:nvSpPr>
        <p:spPr>
          <a:xfrm>
            <a:off x="8610600" y="6356351"/>
            <a:ext cx="2964951" cy="365125"/>
          </a:xfrm>
          <a:prstGeom prst="rect">
            <a:avLst/>
          </a:prstGeom>
          <a:noFill/>
          <a:ln>
            <a:noFill/>
          </a:ln>
        </p:spPr>
        <p:txBody>
          <a:bodyPr spcFirstLastPara="1" wrap="square" lIns="121900" tIns="60925" rIns="121900" bIns="60925" anchor="ctr" anchorCtr="0">
            <a:noAutofit/>
          </a:bodyPr>
          <a:lstStyle>
            <a:lvl1pPr marL="0" lvl="0" indent="0" algn="r">
              <a:lnSpc>
                <a:spcPct val="100000"/>
              </a:lnSpc>
              <a:spcBef>
                <a:spcPts val="0"/>
              </a:spcBef>
              <a:spcAft>
                <a:spcPts val="0"/>
              </a:spcAft>
              <a:buSzPts val="1300"/>
              <a:buNone/>
              <a:defRPr sz="1300" b="0" i="0" u="none" strike="noStrike" cap="none">
                <a:solidFill>
                  <a:schemeClr val="dk2"/>
                </a:solidFill>
                <a:latin typeface="Arial"/>
                <a:ea typeface="Arial"/>
                <a:cs typeface="Arial"/>
                <a:sym typeface="Arial"/>
              </a:defRPr>
            </a:lvl1pPr>
            <a:lvl2pPr marL="0" lvl="1" indent="0" algn="r">
              <a:lnSpc>
                <a:spcPct val="100000"/>
              </a:lnSpc>
              <a:spcBef>
                <a:spcPts val="0"/>
              </a:spcBef>
              <a:spcAft>
                <a:spcPts val="0"/>
              </a:spcAft>
              <a:buSzPts val="1300"/>
              <a:buNone/>
              <a:defRPr sz="1300" b="0" i="0" u="none" strike="noStrike" cap="none">
                <a:solidFill>
                  <a:schemeClr val="dk2"/>
                </a:solidFill>
                <a:latin typeface="Arial"/>
                <a:ea typeface="Arial"/>
                <a:cs typeface="Arial"/>
                <a:sym typeface="Arial"/>
              </a:defRPr>
            </a:lvl2pPr>
            <a:lvl3pPr marL="0" lvl="2" indent="0" algn="r">
              <a:lnSpc>
                <a:spcPct val="100000"/>
              </a:lnSpc>
              <a:spcBef>
                <a:spcPts val="0"/>
              </a:spcBef>
              <a:spcAft>
                <a:spcPts val="0"/>
              </a:spcAft>
              <a:buSzPts val="1300"/>
              <a:buNone/>
              <a:defRPr sz="1300" b="0" i="0" u="none" strike="noStrike" cap="none">
                <a:solidFill>
                  <a:schemeClr val="dk2"/>
                </a:solidFill>
                <a:latin typeface="Arial"/>
                <a:ea typeface="Arial"/>
                <a:cs typeface="Arial"/>
                <a:sym typeface="Arial"/>
              </a:defRPr>
            </a:lvl3pPr>
            <a:lvl4pPr marL="0" lvl="3" indent="0" algn="r">
              <a:lnSpc>
                <a:spcPct val="100000"/>
              </a:lnSpc>
              <a:spcBef>
                <a:spcPts val="0"/>
              </a:spcBef>
              <a:spcAft>
                <a:spcPts val="0"/>
              </a:spcAft>
              <a:buSzPts val="1300"/>
              <a:buNone/>
              <a:defRPr sz="1300" b="0" i="0" u="none" strike="noStrike" cap="none">
                <a:solidFill>
                  <a:schemeClr val="dk2"/>
                </a:solidFill>
                <a:latin typeface="Arial"/>
                <a:ea typeface="Arial"/>
                <a:cs typeface="Arial"/>
                <a:sym typeface="Arial"/>
              </a:defRPr>
            </a:lvl4pPr>
            <a:lvl5pPr marL="0" lvl="4" indent="0" algn="r">
              <a:lnSpc>
                <a:spcPct val="100000"/>
              </a:lnSpc>
              <a:spcBef>
                <a:spcPts val="0"/>
              </a:spcBef>
              <a:spcAft>
                <a:spcPts val="0"/>
              </a:spcAft>
              <a:buSzPts val="1300"/>
              <a:buNone/>
              <a:defRPr sz="1300" b="0" i="0" u="none" strike="noStrike" cap="none">
                <a:solidFill>
                  <a:schemeClr val="dk2"/>
                </a:solidFill>
                <a:latin typeface="Arial"/>
                <a:ea typeface="Arial"/>
                <a:cs typeface="Arial"/>
                <a:sym typeface="Arial"/>
              </a:defRPr>
            </a:lvl5pPr>
            <a:lvl6pPr marL="0" lvl="5" indent="0" algn="r">
              <a:lnSpc>
                <a:spcPct val="100000"/>
              </a:lnSpc>
              <a:spcBef>
                <a:spcPts val="0"/>
              </a:spcBef>
              <a:spcAft>
                <a:spcPts val="0"/>
              </a:spcAft>
              <a:buSzPts val="1300"/>
              <a:buNone/>
              <a:defRPr sz="1300" b="0" i="0" u="none" strike="noStrike" cap="none">
                <a:solidFill>
                  <a:schemeClr val="dk2"/>
                </a:solidFill>
                <a:latin typeface="Arial"/>
                <a:ea typeface="Arial"/>
                <a:cs typeface="Arial"/>
                <a:sym typeface="Arial"/>
              </a:defRPr>
            </a:lvl6pPr>
            <a:lvl7pPr marL="0" lvl="6" indent="0" algn="r">
              <a:lnSpc>
                <a:spcPct val="100000"/>
              </a:lnSpc>
              <a:spcBef>
                <a:spcPts val="0"/>
              </a:spcBef>
              <a:spcAft>
                <a:spcPts val="0"/>
              </a:spcAft>
              <a:buSzPts val="1300"/>
              <a:buNone/>
              <a:defRPr sz="1300" b="0" i="0" u="none" strike="noStrike" cap="none">
                <a:solidFill>
                  <a:schemeClr val="dk2"/>
                </a:solidFill>
                <a:latin typeface="Arial"/>
                <a:ea typeface="Arial"/>
                <a:cs typeface="Arial"/>
                <a:sym typeface="Arial"/>
              </a:defRPr>
            </a:lvl7pPr>
            <a:lvl8pPr marL="0" lvl="7" indent="0" algn="r">
              <a:lnSpc>
                <a:spcPct val="100000"/>
              </a:lnSpc>
              <a:spcBef>
                <a:spcPts val="0"/>
              </a:spcBef>
              <a:spcAft>
                <a:spcPts val="0"/>
              </a:spcAft>
              <a:buSzPts val="1300"/>
              <a:buNone/>
              <a:defRPr sz="1300" b="0" i="0" u="none" strike="noStrike" cap="none">
                <a:solidFill>
                  <a:schemeClr val="dk2"/>
                </a:solidFill>
                <a:latin typeface="Arial"/>
                <a:ea typeface="Arial"/>
                <a:cs typeface="Arial"/>
                <a:sym typeface="Arial"/>
              </a:defRPr>
            </a:lvl8pPr>
            <a:lvl9pPr marL="0" lvl="8" indent="0" algn="r">
              <a:lnSpc>
                <a:spcPct val="100000"/>
              </a:lnSpc>
              <a:spcBef>
                <a:spcPts val="0"/>
              </a:spcBef>
              <a:spcAft>
                <a:spcPts val="0"/>
              </a:spcAft>
              <a:buSzPts val="1300"/>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6"/>
        <p:cNvGrpSpPr/>
        <p:nvPr/>
      </p:nvGrpSpPr>
      <p:grpSpPr>
        <a:xfrm>
          <a:off x="0" y="0"/>
          <a:ext cx="0" cy="0"/>
          <a:chOff x="0" y="0"/>
          <a:chExt cx="0" cy="0"/>
        </a:xfrm>
      </p:grpSpPr>
      <p:sp>
        <p:nvSpPr>
          <p:cNvPr id="237" name="Google Shape;237;p41"/>
          <p:cNvSpPr txBox="1">
            <a:spLocks noGrp="1"/>
          </p:cNvSpPr>
          <p:nvPr>
            <p:ph type="title"/>
          </p:nvPr>
        </p:nvSpPr>
        <p:spPr>
          <a:xfrm>
            <a:off x="914400" y="609600"/>
            <a:ext cx="10363200" cy="7137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500"/>
              <a:buNone/>
              <a:defRPr sz="3500"/>
            </a:lvl1pPr>
            <a:lvl2pPr lvl="1" algn="l">
              <a:lnSpc>
                <a:spcPct val="100000"/>
              </a:lnSpc>
              <a:spcBef>
                <a:spcPts val="0"/>
              </a:spcBef>
              <a:spcAft>
                <a:spcPts val="0"/>
              </a:spcAft>
              <a:buSzPts val="3500"/>
              <a:buNone/>
              <a:defRPr sz="3500"/>
            </a:lvl2pPr>
            <a:lvl3pPr lvl="2" algn="l">
              <a:lnSpc>
                <a:spcPct val="100000"/>
              </a:lnSpc>
              <a:spcBef>
                <a:spcPts val="0"/>
              </a:spcBef>
              <a:spcAft>
                <a:spcPts val="0"/>
              </a:spcAft>
              <a:buSzPts val="3500"/>
              <a:buNone/>
              <a:defRPr sz="3500"/>
            </a:lvl3pPr>
            <a:lvl4pPr lvl="3" algn="l">
              <a:lnSpc>
                <a:spcPct val="100000"/>
              </a:lnSpc>
              <a:spcBef>
                <a:spcPts val="0"/>
              </a:spcBef>
              <a:spcAft>
                <a:spcPts val="0"/>
              </a:spcAft>
              <a:buSzPts val="3500"/>
              <a:buNone/>
              <a:defRPr sz="3500"/>
            </a:lvl4pPr>
            <a:lvl5pPr lvl="4" algn="l">
              <a:lnSpc>
                <a:spcPct val="100000"/>
              </a:lnSpc>
              <a:spcBef>
                <a:spcPts val="0"/>
              </a:spcBef>
              <a:spcAft>
                <a:spcPts val="0"/>
              </a:spcAft>
              <a:buSzPts val="3500"/>
              <a:buNone/>
              <a:defRPr sz="3500"/>
            </a:lvl5pPr>
            <a:lvl6pPr lvl="5" algn="l">
              <a:lnSpc>
                <a:spcPct val="100000"/>
              </a:lnSpc>
              <a:spcBef>
                <a:spcPts val="0"/>
              </a:spcBef>
              <a:spcAft>
                <a:spcPts val="0"/>
              </a:spcAft>
              <a:buSzPts val="3500"/>
              <a:buNone/>
              <a:defRPr sz="3500"/>
            </a:lvl6pPr>
            <a:lvl7pPr lvl="6" algn="l">
              <a:lnSpc>
                <a:spcPct val="100000"/>
              </a:lnSpc>
              <a:spcBef>
                <a:spcPts val="0"/>
              </a:spcBef>
              <a:spcAft>
                <a:spcPts val="0"/>
              </a:spcAft>
              <a:buSzPts val="3500"/>
              <a:buNone/>
              <a:defRPr sz="3500"/>
            </a:lvl7pPr>
            <a:lvl8pPr lvl="7" algn="l">
              <a:lnSpc>
                <a:spcPct val="100000"/>
              </a:lnSpc>
              <a:spcBef>
                <a:spcPts val="0"/>
              </a:spcBef>
              <a:spcAft>
                <a:spcPts val="0"/>
              </a:spcAft>
              <a:buSzPts val="3500"/>
              <a:buNone/>
              <a:defRPr sz="3500"/>
            </a:lvl8pPr>
            <a:lvl9pPr lvl="8" algn="l">
              <a:lnSpc>
                <a:spcPct val="100000"/>
              </a:lnSpc>
              <a:spcBef>
                <a:spcPts val="0"/>
              </a:spcBef>
              <a:spcAft>
                <a:spcPts val="0"/>
              </a:spcAft>
              <a:buSzPts val="3500"/>
              <a:buNone/>
              <a:defRPr sz="3500"/>
            </a:lvl9pPr>
          </a:lstStyle>
          <a:p>
            <a:endParaRPr/>
          </a:p>
        </p:txBody>
      </p:sp>
      <p:sp>
        <p:nvSpPr>
          <p:cNvPr id="238" name="Google Shape;238;p41"/>
          <p:cNvSpPr txBox="1">
            <a:spLocks noGrp="1"/>
          </p:cNvSpPr>
          <p:nvPr>
            <p:ph type="body" idx="1"/>
          </p:nvPr>
        </p:nvSpPr>
        <p:spPr>
          <a:xfrm>
            <a:off x="914400" y="1623233"/>
            <a:ext cx="10363200" cy="46515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a:lvl1pPr>
            <a:lvl2pPr marL="914400" lvl="1" indent="-330200" algn="l">
              <a:lnSpc>
                <a:spcPct val="115000"/>
              </a:lnSpc>
              <a:spcBef>
                <a:spcPts val="0"/>
              </a:spcBef>
              <a:spcAft>
                <a:spcPts val="0"/>
              </a:spcAft>
              <a:buSzPts val="1600"/>
              <a:buChar char="○"/>
              <a:defRPr/>
            </a:lvl2pPr>
            <a:lvl3pPr marL="1371600" lvl="2" indent="-330200" algn="l">
              <a:lnSpc>
                <a:spcPct val="115000"/>
              </a:lnSpc>
              <a:spcBef>
                <a:spcPts val="0"/>
              </a:spcBef>
              <a:spcAft>
                <a:spcPts val="0"/>
              </a:spcAft>
              <a:buSzPts val="1600"/>
              <a:buChar char="■"/>
              <a:defRPr/>
            </a:lvl3pPr>
            <a:lvl4pPr marL="1828800" lvl="3" indent="-330200" algn="l">
              <a:lnSpc>
                <a:spcPct val="115000"/>
              </a:lnSpc>
              <a:spcBef>
                <a:spcPts val="0"/>
              </a:spcBef>
              <a:spcAft>
                <a:spcPts val="0"/>
              </a:spcAft>
              <a:buSzPts val="1600"/>
              <a:buChar char="●"/>
              <a:defRPr/>
            </a:lvl4pPr>
            <a:lvl5pPr marL="2286000" lvl="4" indent="-330200" algn="l">
              <a:lnSpc>
                <a:spcPct val="115000"/>
              </a:lnSpc>
              <a:spcBef>
                <a:spcPts val="0"/>
              </a:spcBef>
              <a:spcAft>
                <a:spcPts val="0"/>
              </a:spcAft>
              <a:buSzPts val="1600"/>
              <a:buChar char="○"/>
              <a:defRPr/>
            </a:lvl5pPr>
            <a:lvl6pPr marL="2743200" lvl="5" indent="-330200" algn="l">
              <a:lnSpc>
                <a:spcPct val="115000"/>
              </a:lnSpc>
              <a:spcBef>
                <a:spcPts val="0"/>
              </a:spcBef>
              <a:spcAft>
                <a:spcPts val="0"/>
              </a:spcAft>
              <a:buSzPts val="1600"/>
              <a:buChar char="■"/>
              <a:defRPr/>
            </a:lvl6pPr>
            <a:lvl7pPr marL="3200400" lvl="6" indent="-330200" algn="l">
              <a:lnSpc>
                <a:spcPct val="115000"/>
              </a:lnSpc>
              <a:spcBef>
                <a:spcPts val="0"/>
              </a:spcBef>
              <a:spcAft>
                <a:spcPts val="0"/>
              </a:spcAft>
              <a:buSzPts val="1600"/>
              <a:buChar char="●"/>
              <a:defRPr/>
            </a:lvl7pPr>
            <a:lvl8pPr marL="3657600" lvl="7" indent="-330200" algn="l">
              <a:lnSpc>
                <a:spcPct val="115000"/>
              </a:lnSpc>
              <a:spcBef>
                <a:spcPts val="0"/>
              </a:spcBef>
              <a:spcAft>
                <a:spcPts val="0"/>
              </a:spcAft>
              <a:buSzPts val="1600"/>
              <a:buChar char="○"/>
              <a:defRPr/>
            </a:lvl8pPr>
            <a:lvl9pPr marL="4114800" lvl="8" indent="-330200" algn="l">
              <a:lnSpc>
                <a:spcPct val="115000"/>
              </a:lnSpc>
              <a:spcBef>
                <a:spcPts val="0"/>
              </a:spcBef>
              <a:spcAft>
                <a:spcPts val="0"/>
              </a:spcAft>
              <a:buSzPts val="1600"/>
              <a:buChar char="■"/>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3"/>
        <p:cNvGrpSpPr/>
        <p:nvPr/>
      </p:nvGrpSpPr>
      <p:grpSpPr>
        <a:xfrm>
          <a:off x="0" y="0"/>
          <a:ext cx="0" cy="0"/>
          <a:chOff x="0" y="0"/>
          <a:chExt cx="0" cy="0"/>
        </a:xfrm>
      </p:grpSpPr>
      <p:sp>
        <p:nvSpPr>
          <p:cNvPr id="244" name="Google Shape;244;p43"/>
          <p:cNvSpPr txBox="1">
            <a:spLocks noGrp="1"/>
          </p:cNvSpPr>
          <p:nvPr>
            <p:ph type="title"/>
          </p:nvPr>
        </p:nvSpPr>
        <p:spPr>
          <a:xfrm>
            <a:off x="914400" y="609600"/>
            <a:ext cx="10363200" cy="7136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500"/>
              <a:buNone/>
              <a:defRPr sz="3500"/>
            </a:lvl1pPr>
            <a:lvl2pPr lvl="1" algn="l">
              <a:lnSpc>
                <a:spcPct val="100000"/>
              </a:lnSpc>
              <a:spcBef>
                <a:spcPts val="0"/>
              </a:spcBef>
              <a:spcAft>
                <a:spcPts val="0"/>
              </a:spcAft>
              <a:buSzPts val="3500"/>
              <a:buNone/>
              <a:defRPr sz="3500"/>
            </a:lvl2pPr>
            <a:lvl3pPr lvl="2" algn="l">
              <a:lnSpc>
                <a:spcPct val="100000"/>
              </a:lnSpc>
              <a:spcBef>
                <a:spcPts val="0"/>
              </a:spcBef>
              <a:spcAft>
                <a:spcPts val="0"/>
              </a:spcAft>
              <a:buSzPts val="3500"/>
              <a:buNone/>
              <a:defRPr sz="3500"/>
            </a:lvl3pPr>
            <a:lvl4pPr lvl="3" algn="l">
              <a:lnSpc>
                <a:spcPct val="100000"/>
              </a:lnSpc>
              <a:spcBef>
                <a:spcPts val="0"/>
              </a:spcBef>
              <a:spcAft>
                <a:spcPts val="0"/>
              </a:spcAft>
              <a:buSzPts val="3500"/>
              <a:buNone/>
              <a:defRPr sz="3500"/>
            </a:lvl4pPr>
            <a:lvl5pPr lvl="4" algn="l">
              <a:lnSpc>
                <a:spcPct val="100000"/>
              </a:lnSpc>
              <a:spcBef>
                <a:spcPts val="0"/>
              </a:spcBef>
              <a:spcAft>
                <a:spcPts val="0"/>
              </a:spcAft>
              <a:buSzPts val="3500"/>
              <a:buNone/>
              <a:defRPr sz="3500"/>
            </a:lvl5pPr>
            <a:lvl6pPr lvl="5" algn="l">
              <a:lnSpc>
                <a:spcPct val="100000"/>
              </a:lnSpc>
              <a:spcBef>
                <a:spcPts val="0"/>
              </a:spcBef>
              <a:spcAft>
                <a:spcPts val="0"/>
              </a:spcAft>
              <a:buSzPts val="3500"/>
              <a:buNone/>
              <a:defRPr sz="3500"/>
            </a:lvl6pPr>
            <a:lvl7pPr lvl="6" algn="l">
              <a:lnSpc>
                <a:spcPct val="100000"/>
              </a:lnSpc>
              <a:spcBef>
                <a:spcPts val="0"/>
              </a:spcBef>
              <a:spcAft>
                <a:spcPts val="0"/>
              </a:spcAft>
              <a:buSzPts val="3500"/>
              <a:buNone/>
              <a:defRPr sz="3500"/>
            </a:lvl7pPr>
            <a:lvl8pPr lvl="7" algn="l">
              <a:lnSpc>
                <a:spcPct val="100000"/>
              </a:lnSpc>
              <a:spcBef>
                <a:spcPts val="0"/>
              </a:spcBef>
              <a:spcAft>
                <a:spcPts val="0"/>
              </a:spcAft>
              <a:buSzPts val="3500"/>
              <a:buNone/>
              <a:defRPr sz="3500"/>
            </a:lvl8pPr>
            <a:lvl9pPr lvl="8" algn="l">
              <a:lnSpc>
                <a:spcPct val="100000"/>
              </a:lnSpc>
              <a:spcBef>
                <a:spcPts val="0"/>
              </a:spcBef>
              <a:spcAft>
                <a:spcPts val="0"/>
              </a:spcAft>
              <a:buSzPts val="3500"/>
              <a:buNone/>
              <a:defRPr sz="3500"/>
            </a:lvl9pPr>
          </a:lstStyle>
          <a:p>
            <a:endParaRPr/>
          </a:p>
        </p:txBody>
      </p:sp>
      <p:sp>
        <p:nvSpPr>
          <p:cNvPr id="245" name="Google Shape;245;p43"/>
          <p:cNvSpPr txBox="1">
            <a:spLocks noGrp="1"/>
          </p:cNvSpPr>
          <p:nvPr>
            <p:ph type="body" idx="1"/>
          </p:nvPr>
        </p:nvSpPr>
        <p:spPr>
          <a:xfrm>
            <a:off x="914400" y="1623233"/>
            <a:ext cx="10363200" cy="46516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a:lvl1pPr>
            <a:lvl2pPr marL="914400" lvl="1" indent="-330200" algn="l">
              <a:lnSpc>
                <a:spcPct val="115000"/>
              </a:lnSpc>
              <a:spcBef>
                <a:spcPts val="0"/>
              </a:spcBef>
              <a:spcAft>
                <a:spcPts val="0"/>
              </a:spcAft>
              <a:buSzPts val="1600"/>
              <a:buChar char="○"/>
              <a:defRPr/>
            </a:lvl2pPr>
            <a:lvl3pPr marL="1371600" lvl="2" indent="-330200" algn="l">
              <a:lnSpc>
                <a:spcPct val="115000"/>
              </a:lnSpc>
              <a:spcBef>
                <a:spcPts val="0"/>
              </a:spcBef>
              <a:spcAft>
                <a:spcPts val="0"/>
              </a:spcAft>
              <a:buSzPts val="1600"/>
              <a:buChar char="■"/>
              <a:defRPr/>
            </a:lvl3pPr>
            <a:lvl4pPr marL="1828800" lvl="3" indent="-330200" algn="l">
              <a:lnSpc>
                <a:spcPct val="115000"/>
              </a:lnSpc>
              <a:spcBef>
                <a:spcPts val="0"/>
              </a:spcBef>
              <a:spcAft>
                <a:spcPts val="0"/>
              </a:spcAft>
              <a:buSzPts val="1600"/>
              <a:buChar char="●"/>
              <a:defRPr/>
            </a:lvl4pPr>
            <a:lvl5pPr marL="2286000" lvl="4" indent="-330200" algn="l">
              <a:lnSpc>
                <a:spcPct val="115000"/>
              </a:lnSpc>
              <a:spcBef>
                <a:spcPts val="0"/>
              </a:spcBef>
              <a:spcAft>
                <a:spcPts val="0"/>
              </a:spcAft>
              <a:buSzPts val="1600"/>
              <a:buChar char="○"/>
              <a:defRPr/>
            </a:lvl5pPr>
            <a:lvl6pPr marL="2743200" lvl="5" indent="-330200" algn="l">
              <a:lnSpc>
                <a:spcPct val="115000"/>
              </a:lnSpc>
              <a:spcBef>
                <a:spcPts val="0"/>
              </a:spcBef>
              <a:spcAft>
                <a:spcPts val="0"/>
              </a:spcAft>
              <a:buSzPts val="1600"/>
              <a:buChar char="■"/>
              <a:defRPr/>
            </a:lvl6pPr>
            <a:lvl7pPr marL="3200400" lvl="6" indent="-330200" algn="l">
              <a:lnSpc>
                <a:spcPct val="115000"/>
              </a:lnSpc>
              <a:spcBef>
                <a:spcPts val="0"/>
              </a:spcBef>
              <a:spcAft>
                <a:spcPts val="0"/>
              </a:spcAft>
              <a:buSzPts val="1600"/>
              <a:buChar char="●"/>
              <a:defRPr/>
            </a:lvl7pPr>
            <a:lvl8pPr marL="3657600" lvl="7" indent="-330200" algn="l">
              <a:lnSpc>
                <a:spcPct val="115000"/>
              </a:lnSpc>
              <a:spcBef>
                <a:spcPts val="0"/>
              </a:spcBef>
              <a:spcAft>
                <a:spcPts val="0"/>
              </a:spcAft>
              <a:buSzPts val="1600"/>
              <a:buChar char="○"/>
              <a:defRPr/>
            </a:lvl8pPr>
            <a:lvl9pPr marL="4114800" lvl="8" indent="-330200" algn="l">
              <a:lnSpc>
                <a:spcPct val="115000"/>
              </a:lnSpc>
              <a:spcBef>
                <a:spcPts val="0"/>
              </a:spcBef>
              <a:spcAft>
                <a:spcPts val="0"/>
              </a:spcAft>
              <a:buSzPts val="1600"/>
              <a:buChar char="■"/>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1"/>
        </a:solidFill>
        <a:effectLst/>
      </p:bgPr>
    </p:bg>
    <p:spTree>
      <p:nvGrpSpPr>
        <p:cNvPr id="1" name="Shape 246"/>
        <p:cNvGrpSpPr/>
        <p:nvPr/>
      </p:nvGrpSpPr>
      <p:grpSpPr>
        <a:xfrm>
          <a:off x="0" y="0"/>
          <a:ext cx="0" cy="0"/>
          <a:chOff x="0" y="0"/>
          <a:chExt cx="0" cy="0"/>
        </a:xfrm>
      </p:grpSpPr>
      <p:sp>
        <p:nvSpPr>
          <p:cNvPr id="247" name="Google Shape;247;p44"/>
          <p:cNvSpPr txBox="1">
            <a:spLocks noGrp="1"/>
          </p:cNvSpPr>
          <p:nvPr>
            <p:ph type="ctrTitle"/>
          </p:nvPr>
        </p:nvSpPr>
        <p:spPr>
          <a:xfrm>
            <a:off x="609600" y="1849000"/>
            <a:ext cx="10972800" cy="24384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5600"/>
              <a:buNone/>
              <a:defRPr sz="5600"/>
            </a:lvl1pPr>
            <a:lvl2pPr lvl="1" algn="l">
              <a:lnSpc>
                <a:spcPct val="100000"/>
              </a:lnSpc>
              <a:spcBef>
                <a:spcPts val="0"/>
              </a:spcBef>
              <a:spcAft>
                <a:spcPts val="0"/>
              </a:spcAft>
              <a:buSzPts val="5600"/>
              <a:buNone/>
              <a:defRPr sz="5600"/>
            </a:lvl2pPr>
            <a:lvl3pPr lvl="2" algn="l">
              <a:lnSpc>
                <a:spcPct val="100000"/>
              </a:lnSpc>
              <a:spcBef>
                <a:spcPts val="0"/>
              </a:spcBef>
              <a:spcAft>
                <a:spcPts val="0"/>
              </a:spcAft>
              <a:buSzPts val="5600"/>
              <a:buNone/>
              <a:defRPr sz="5600"/>
            </a:lvl3pPr>
            <a:lvl4pPr lvl="3" algn="l">
              <a:lnSpc>
                <a:spcPct val="100000"/>
              </a:lnSpc>
              <a:spcBef>
                <a:spcPts val="0"/>
              </a:spcBef>
              <a:spcAft>
                <a:spcPts val="0"/>
              </a:spcAft>
              <a:buSzPts val="5600"/>
              <a:buNone/>
              <a:defRPr sz="5600"/>
            </a:lvl4pPr>
            <a:lvl5pPr lvl="4" algn="l">
              <a:lnSpc>
                <a:spcPct val="100000"/>
              </a:lnSpc>
              <a:spcBef>
                <a:spcPts val="0"/>
              </a:spcBef>
              <a:spcAft>
                <a:spcPts val="0"/>
              </a:spcAft>
              <a:buSzPts val="5600"/>
              <a:buNone/>
              <a:defRPr sz="5600"/>
            </a:lvl5pPr>
            <a:lvl6pPr lvl="5" algn="l">
              <a:lnSpc>
                <a:spcPct val="100000"/>
              </a:lnSpc>
              <a:spcBef>
                <a:spcPts val="0"/>
              </a:spcBef>
              <a:spcAft>
                <a:spcPts val="0"/>
              </a:spcAft>
              <a:buSzPts val="5600"/>
              <a:buNone/>
              <a:defRPr sz="5600"/>
            </a:lvl6pPr>
            <a:lvl7pPr lvl="6" algn="l">
              <a:lnSpc>
                <a:spcPct val="100000"/>
              </a:lnSpc>
              <a:spcBef>
                <a:spcPts val="0"/>
              </a:spcBef>
              <a:spcAft>
                <a:spcPts val="0"/>
              </a:spcAft>
              <a:buSzPts val="5600"/>
              <a:buNone/>
              <a:defRPr sz="5600"/>
            </a:lvl7pPr>
            <a:lvl8pPr lvl="7" algn="l">
              <a:lnSpc>
                <a:spcPct val="100000"/>
              </a:lnSpc>
              <a:spcBef>
                <a:spcPts val="0"/>
              </a:spcBef>
              <a:spcAft>
                <a:spcPts val="0"/>
              </a:spcAft>
              <a:buSzPts val="5600"/>
              <a:buNone/>
              <a:defRPr sz="5600"/>
            </a:lvl8pPr>
            <a:lvl9pPr lvl="8" algn="l">
              <a:lnSpc>
                <a:spcPct val="100000"/>
              </a:lnSpc>
              <a:spcBef>
                <a:spcPts val="0"/>
              </a:spcBef>
              <a:spcAft>
                <a:spcPts val="0"/>
              </a:spcAft>
              <a:buSzPts val="5600"/>
              <a:buNone/>
              <a:defRPr sz="5600"/>
            </a:lvl9pPr>
          </a:lstStyle>
          <a:p>
            <a:endParaRPr/>
          </a:p>
        </p:txBody>
      </p:sp>
      <p:sp>
        <p:nvSpPr>
          <p:cNvPr id="248" name="Google Shape;248;p44"/>
          <p:cNvSpPr txBox="1">
            <a:spLocks noGrp="1"/>
          </p:cNvSpPr>
          <p:nvPr>
            <p:ph type="subTitle" idx="1"/>
          </p:nvPr>
        </p:nvSpPr>
        <p:spPr>
          <a:xfrm>
            <a:off x="609600" y="4287400"/>
            <a:ext cx="10972800" cy="7216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2100"/>
              <a:buNone/>
              <a:defRPr sz="2100"/>
            </a:lvl1pPr>
            <a:lvl2pPr lvl="1" algn="l">
              <a:lnSpc>
                <a:spcPct val="100000"/>
              </a:lnSpc>
              <a:spcBef>
                <a:spcPts val="0"/>
              </a:spcBef>
              <a:spcAft>
                <a:spcPts val="0"/>
              </a:spcAft>
              <a:buSzPts val="2100"/>
              <a:buNone/>
              <a:defRPr sz="2100"/>
            </a:lvl2pPr>
            <a:lvl3pPr lvl="2" algn="l">
              <a:lnSpc>
                <a:spcPct val="100000"/>
              </a:lnSpc>
              <a:spcBef>
                <a:spcPts val="0"/>
              </a:spcBef>
              <a:spcAft>
                <a:spcPts val="0"/>
              </a:spcAft>
              <a:buSzPts val="2100"/>
              <a:buNone/>
              <a:defRPr sz="2100"/>
            </a:lvl3pPr>
            <a:lvl4pPr lvl="3" algn="l">
              <a:lnSpc>
                <a:spcPct val="100000"/>
              </a:lnSpc>
              <a:spcBef>
                <a:spcPts val="0"/>
              </a:spcBef>
              <a:spcAft>
                <a:spcPts val="0"/>
              </a:spcAft>
              <a:buSzPts val="2100"/>
              <a:buNone/>
              <a:defRPr sz="2100"/>
            </a:lvl4pPr>
            <a:lvl5pPr lvl="4" algn="l">
              <a:lnSpc>
                <a:spcPct val="100000"/>
              </a:lnSpc>
              <a:spcBef>
                <a:spcPts val="0"/>
              </a:spcBef>
              <a:spcAft>
                <a:spcPts val="0"/>
              </a:spcAft>
              <a:buSzPts val="2100"/>
              <a:buNone/>
              <a:defRPr sz="2100"/>
            </a:lvl5pPr>
            <a:lvl6pPr lvl="5" algn="l">
              <a:lnSpc>
                <a:spcPct val="100000"/>
              </a:lnSpc>
              <a:spcBef>
                <a:spcPts val="0"/>
              </a:spcBef>
              <a:spcAft>
                <a:spcPts val="0"/>
              </a:spcAft>
              <a:buSzPts val="2100"/>
              <a:buNone/>
              <a:defRPr sz="2100"/>
            </a:lvl6pPr>
            <a:lvl7pPr lvl="6" algn="l">
              <a:lnSpc>
                <a:spcPct val="100000"/>
              </a:lnSpc>
              <a:spcBef>
                <a:spcPts val="0"/>
              </a:spcBef>
              <a:spcAft>
                <a:spcPts val="0"/>
              </a:spcAft>
              <a:buSzPts val="2100"/>
              <a:buNone/>
              <a:defRPr sz="2100"/>
            </a:lvl7pPr>
            <a:lvl8pPr lvl="7" algn="l">
              <a:lnSpc>
                <a:spcPct val="100000"/>
              </a:lnSpc>
              <a:spcBef>
                <a:spcPts val="0"/>
              </a:spcBef>
              <a:spcAft>
                <a:spcPts val="0"/>
              </a:spcAft>
              <a:buSzPts val="2100"/>
              <a:buNone/>
              <a:defRPr sz="2100"/>
            </a:lvl8pPr>
            <a:lvl9pPr lvl="8" algn="l">
              <a:lnSpc>
                <a:spcPct val="100000"/>
              </a:lnSpc>
              <a:spcBef>
                <a:spcPts val="0"/>
              </a:spcBef>
              <a:spcAft>
                <a:spcPts val="0"/>
              </a:spcAft>
              <a:buSzPts val="2100"/>
              <a:buNone/>
              <a:defRPr sz="2100"/>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meline" type="titleOnly">
  <p:cSld name="TITLE_ONLY">
    <p:spTree>
      <p:nvGrpSpPr>
        <p:cNvPr id="1" name="Shape 249"/>
        <p:cNvGrpSpPr/>
        <p:nvPr/>
      </p:nvGrpSpPr>
      <p:grpSpPr>
        <a:xfrm>
          <a:off x="0" y="0"/>
          <a:ext cx="0" cy="0"/>
          <a:chOff x="0" y="0"/>
          <a:chExt cx="0" cy="0"/>
        </a:xfrm>
      </p:grpSpPr>
      <p:sp>
        <p:nvSpPr>
          <p:cNvPr id="250" name="Google Shape;250;p45"/>
          <p:cNvSpPr txBox="1">
            <a:spLocks noGrp="1"/>
          </p:cNvSpPr>
          <p:nvPr>
            <p:ph type="title"/>
          </p:nvPr>
        </p:nvSpPr>
        <p:spPr>
          <a:xfrm>
            <a:off x="620667" y="788376"/>
            <a:ext cx="10961600" cy="7136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500"/>
              <a:buNone/>
              <a:defRPr sz="3500"/>
            </a:lvl1pPr>
            <a:lvl2pPr lvl="1" algn="l">
              <a:lnSpc>
                <a:spcPct val="100000"/>
              </a:lnSpc>
              <a:spcBef>
                <a:spcPts val="0"/>
              </a:spcBef>
              <a:spcAft>
                <a:spcPts val="0"/>
              </a:spcAft>
              <a:buSzPts val="3500"/>
              <a:buNone/>
              <a:defRPr sz="3500"/>
            </a:lvl2pPr>
            <a:lvl3pPr lvl="2" algn="l">
              <a:lnSpc>
                <a:spcPct val="100000"/>
              </a:lnSpc>
              <a:spcBef>
                <a:spcPts val="0"/>
              </a:spcBef>
              <a:spcAft>
                <a:spcPts val="0"/>
              </a:spcAft>
              <a:buSzPts val="3500"/>
              <a:buNone/>
              <a:defRPr sz="3500"/>
            </a:lvl3pPr>
            <a:lvl4pPr lvl="3" algn="l">
              <a:lnSpc>
                <a:spcPct val="100000"/>
              </a:lnSpc>
              <a:spcBef>
                <a:spcPts val="0"/>
              </a:spcBef>
              <a:spcAft>
                <a:spcPts val="0"/>
              </a:spcAft>
              <a:buSzPts val="3500"/>
              <a:buNone/>
              <a:defRPr sz="3500"/>
            </a:lvl4pPr>
            <a:lvl5pPr lvl="4" algn="l">
              <a:lnSpc>
                <a:spcPct val="100000"/>
              </a:lnSpc>
              <a:spcBef>
                <a:spcPts val="0"/>
              </a:spcBef>
              <a:spcAft>
                <a:spcPts val="0"/>
              </a:spcAft>
              <a:buSzPts val="3500"/>
              <a:buNone/>
              <a:defRPr sz="3500"/>
            </a:lvl5pPr>
            <a:lvl6pPr lvl="5" algn="l">
              <a:lnSpc>
                <a:spcPct val="100000"/>
              </a:lnSpc>
              <a:spcBef>
                <a:spcPts val="0"/>
              </a:spcBef>
              <a:spcAft>
                <a:spcPts val="0"/>
              </a:spcAft>
              <a:buSzPts val="3500"/>
              <a:buNone/>
              <a:defRPr sz="3500"/>
            </a:lvl6pPr>
            <a:lvl7pPr lvl="6" algn="l">
              <a:lnSpc>
                <a:spcPct val="100000"/>
              </a:lnSpc>
              <a:spcBef>
                <a:spcPts val="0"/>
              </a:spcBef>
              <a:spcAft>
                <a:spcPts val="0"/>
              </a:spcAft>
              <a:buSzPts val="3500"/>
              <a:buNone/>
              <a:defRPr sz="3500"/>
            </a:lvl7pPr>
            <a:lvl8pPr lvl="7" algn="l">
              <a:lnSpc>
                <a:spcPct val="100000"/>
              </a:lnSpc>
              <a:spcBef>
                <a:spcPts val="0"/>
              </a:spcBef>
              <a:spcAft>
                <a:spcPts val="0"/>
              </a:spcAft>
              <a:buSzPts val="3500"/>
              <a:buNone/>
              <a:defRPr sz="3500"/>
            </a:lvl8pPr>
            <a:lvl9pPr lvl="8" algn="l">
              <a:lnSpc>
                <a:spcPct val="100000"/>
              </a:lnSpc>
              <a:spcBef>
                <a:spcPts val="0"/>
              </a:spcBef>
              <a:spcAft>
                <a:spcPts val="0"/>
              </a:spcAft>
              <a:buSzPts val="3500"/>
              <a:buNone/>
              <a:defRPr sz="3500"/>
            </a:lvl9pPr>
          </a:lstStyle>
          <a:p>
            <a:endParaRPr/>
          </a:p>
        </p:txBody>
      </p:sp>
      <p:grpSp>
        <p:nvGrpSpPr>
          <p:cNvPr id="251" name="Google Shape;251;p45"/>
          <p:cNvGrpSpPr/>
          <p:nvPr/>
        </p:nvGrpSpPr>
        <p:grpSpPr>
          <a:xfrm>
            <a:off x="1711767" y="1675019"/>
            <a:ext cx="8774600" cy="4683709"/>
            <a:chOff x="1283825" y="1092074"/>
            <a:chExt cx="6580950" cy="3693000"/>
          </a:xfrm>
        </p:grpSpPr>
        <p:cxnSp>
          <p:nvCxnSpPr>
            <p:cNvPr id="252" name="Google Shape;252;p45"/>
            <p:cNvCxnSpPr/>
            <p:nvPr/>
          </p:nvCxnSpPr>
          <p:spPr>
            <a:xfrm>
              <a:off x="1283825" y="1092074"/>
              <a:ext cx="0" cy="3693000"/>
            </a:xfrm>
            <a:prstGeom prst="straightConnector1">
              <a:avLst/>
            </a:prstGeom>
            <a:noFill/>
            <a:ln w="9525" cap="flat" cmpd="sng">
              <a:solidFill>
                <a:srgbClr val="CCCCCC"/>
              </a:solidFill>
              <a:prstDash val="solid"/>
              <a:round/>
              <a:headEnd type="none" w="sm" len="sm"/>
              <a:tailEnd type="none" w="sm" len="sm"/>
            </a:ln>
          </p:spPr>
        </p:cxnSp>
        <p:cxnSp>
          <p:nvCxnSpPr>
            <p:cNvPr id="253" name="Google Shape;253;p45"/>
            <p:cNvCxnSpPr/>
            <p:nvPr/>
          </p:nvCxnSpPr>
          <p:spPr>
            <a:xfrm>
              <a:off x="2108425" y="1092074"/>
              <a:ext cx="0" cy="3693000"/>
            </a:xfrm>
            <a:prstGeom prst="straightConnector1">
              <a:avLst/>
            </a:prstGeom>
            <a:noFill/>
            <a:ln w="9525" cap="flat" cmpd="sng">
              <a:solidFill>
                <a:srgbClr val="CCCCCC"/>
              </a:solidFill>
              <a:prstDash val="solid"/>
              <a:round/>
              <a:headEnd type="none" w="sm" len="sm"/>
              <a:tailEnd type="none" w="sm" len="sm"/>
            </a:ln>
          </p:spPr>
        </p:cxnSp>
        <p:cxnSp>
          <p:nvCxnSpPr>
            <p:cNvPr id="254" name="Google Shape;254;p45"/>
            <p:cNvCxnSpPr/>
            <p:nvPr/>
          </p:nvCxnSpPr>
          <p:spPr>
            <a:xfrm>
              <a:off x="2929813" y="1092074"/>
              <a:ext cx="0" cy="3693000"/>
            </a:xfrm>
            <a:prstGeom prst="straightConnector1">
              <a:avLst/>
            </a:prstGeom>
            <a:noFill/>
            <a:ln w="9525" cap="flat" cmpd="sng">
              <a:solidFill>
                <a:srgbClr val="CCCCCC"/>
              </a:solidFill>
              <a:prstDash val="solid"/>
              <a:round/>
              <a:headEnd type="none" w="sm" len="sm"/>
              <a:tailEnd type="none" w="sm" len="sm"/>
            </a:ln>
          </p:spPr>
        </p:cxnSp>
        <p:cxnSp>
          <p:nvCxnSpPr>
            <p:cNvPr id="255" name="Google Shape;255;p45"/>
            <p:cNvCxnSpPr/>
            <p:nvPr/>
          </p:nvCxnSpPr>
          <p:spPr>
            <a:xfrm>
              <a:off x="3754413" y="1092074"/>
              <a:ext cx="0" cy="3693000"/>
            </a:xfrm>
            <a:prstGeom prst="straightConnector1">
              <a:avLst/>
            </a:prstGeom>
            <a:noFill/>
            <a:ln w="9525" cap="flat" cmpd="sng">
              <a:solidFill>
                <a:srgbClr val="CCCCCC"/>
              </a:solidFill>
              <a:prstDash val="solid"/>
              <a:round/>
              <a:headEnd type="none" w="sm" len="sm"/>
              <a:tailEnd type="none" w="sm" len="sm"/>
            </a:ln>
          </p:spPr>
        </p:cxnSp>
        <p:cxnSp>
          <p:nvCxnSpPr>
            <p:cNvPr id="256" name="Google Shape;256;p45"/>
            <p:cNvCxnSpPr/>
            <p:nvPr/>
          </p:nvCxnSpPr>
          <p:spPr>
            <a:xfrm>
              <a:off x="4574413" y="1092074"/>
              <a:ext cx="0" cy="3693000"/>
            </a:xfrm>
            <a:prstGeom prst="straightConnector1">
              <a:avLst/>
            </a:prstGeom>
            <a:noFill/>
            <a:ln w="9525" cap="flat" cmpd="sng">
              <a:solidFill>
                <a:srgbClr val="CCCCCC"/>
              </a:solidFill>
              <a:prstDash val="solid"/>
              <a:round/>
              <a:headEnd type="none" w="sm" len="sm"/>
              <a:tailEnd type="none" w="sm" len="sm"/>
            </a:ln>
          </p:spPr>
        </p:cxnSp>
        <p:cxnSp>
          <p:nvCxnSpPr>
            <p:cNvPr id="257" name="Google Shape;257;p45"/>
            <p:cNvCxnSpPr/>
            <p:nvPr/>
          </p:nvCxnSpPr>
          <p:spPr>
            <a:xfrm>
              <a:off x="5399013" y="1092074"/>
              <a:ext cx="0" cy="3693000"/>
            </a:xfrm>
            <a:prstGeom prst="straightConnector1">
              <a:avLst/>
            </a:prstGeom>
            <a:noFill/>
            <a:ln w="9525" cap="flat" cmpd="sng">
              <a:solidFill>
                <a:srgbClr val="CCCCCC"/>
              </a:solidFill>
              <a:prstDash val="solid"/>
              <a:round/>
              <a:headEnd type="none" w="sm" len="sm"/>
              <a:tailEnd type="none" w="sm" len="sm"/>
            </a:ln>
          </p:spPr>
        </p:cxnSp>
        <p:cxnSp>
          <p:nvCxnSpPr>
            <p:cNvPr id="258" name="Google Shape;258;p45"/>
            <p:cNvCxnSpPr/>
            <p:nvPr/>
          </p:nvCxnSpPr>
          <p:spPr>
            <a:xfrm>
              <a:off x="6220400" y="1092074"/>
              <a:ext cx="0" cy="3693000"/>
            </a:xfrm>
            <a:prstGeom prst="straightConnector1">
              <a:avLst/>
            </a:prstGeom>
            <a:noFill/>
            <a:ln w="9525" cap="flat" cmpd="sng">
              <a:solidFill>
                <a:srgbClr val="CCCCCC"/>
              </a:solidFill>
              <a:prstDash val="solid"/>
              <a:round/>
              <a:headEnd type="none" w="sm" len="sm"/>
              <a:tailEnd type="none" w="sm" len="sm"/>
            </a:ln>
          </p:spPr>
        </p:cxnSp>
        <p:cxnSp>
          <p:nvCxnSpPr>
            <p:cNvPr id="259" name="Google Shape;259;p45"/>
            <p:cNvCxnSpPr/>
            <p:nvPr/>
          </p:nvCxnSpPr>
          <p:spPr>
            <a:xfrm>
              <a:off x="7045000" y="1092074"/>
              <a:ext cx="0" cy="3693000"/>
            </a:xfrm>
            <a:prstGeom prst="straightConnector1">
              <a:avLst/>
            </a:prstGeom>
            <a:noFill/>
            <a:ln w="9525" cap="flat" cmpd="sng">
              <a:solidFill>
                <a:srgbClr val="CCCCCC"/>
              </a:solidFill>
              <a:prstDash val="solid"/>
              <a:round/>
              <a:headEnd type="none" w="sm" len="sm"/>
              <a:tailEnd type="none" w="sm" len="sm"/>
            </a:ln>
          </p:spPr>
        </p:cxnSp>
        <p:cxnSp>
          <p:nvCxnSpPr>
            <p:cNvPr id="260" name="Google Shape;260;p45"/>
            <p:cNvCxnSpPr/>
            <p:nvPr/>
          </p:nvCxnSpPr>
          <p:spPr>
            <a:xfrm>
              <a:off x="7864775" y="1092074"/>
              <a:ext cx="0" cy="3693000"/>
            </a:xfrm>
            <a:prstGeom prst="straightConnector1">
              <a:avLst/>
            </a:prstGeom>
            <a:noFill/>
            <a:ln w="9525" cap="flat" cmpd="sng">
              <a:solidFill>
                <a:srgbClr val="CCCCCC"/>
              </a:solidFill>
              <a:prstDash val="solid"/>
              <a:round/>
              <a:headEnd type="none" w="sm" len="sm"/>
              <a:tailEnd type="none" w="sm" len="sm"/>
            </a:ln>
          </p:spPr>
        </p:cxnSp>
      </p:grpSp>
      <p:sp>
        <p:nvSpPr>
          <p:cNvPr id="261" name="Google Shape;261;p45"/>
          <p:cNvSpPr/>
          <p:nvPr/>
        </p:nvSpPr>
        <p:spPr>
          <a:xfrm>
            <a:off x="620667" y="973596"/>
            <a:ext cx="2184000" cy="451600"/>
          </a:xfrm>
          <a:prstGeom prst="rect">
            <a:avLst/>
          </a:prstGeom>
          <a:solidFill>
            <a:schemeClr val="dk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262" name="Google Shape;262;p45"/>
          <p:cNvSpPr/>
          <p:nvPr/>
        </p:nvSpPr>
        <p:spPr>
          <a:xfrm>
            <a:off x="617500" y="1425200"/>
            <a:ext cx="1098800" cy="318800"/>
          </a:xfrm>
          <a:prstGeom prst="rect">
            <a:avLst/>
          </a:prstGeom>
          <a:solidFill>
            <a:srgbClr val="003262">
              <a:alpha val="50196"/>
            </a:srgbClr>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63" name="Google Shape;263;p45"/>
          <p:cNvSpPr/>
          <p:nvPr/>
        </p:nvSpPr>
        <p:spPr>
          <a:xfrm>
            <a:off x="1713296" y="1425200"/>
            <a:ext cx="1098800" cy="318800"/>
          </a:xfrm>
          <a:prstGeom prst="rect">
            <a:avLst/>
          </a:prstGeom>
          <a:solidFill>
            <a:srgbClr val="003262">
              <a:alpha val="50196"/>
            </a:srgbClr>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64" name="Google Shape;264;p45"/>
          <p:cNvSpPr/>
          <p:nvPr/>
        </p:nvSpPr>
        <p:spPr>
          <a:xfrm>
            <a:off x="2810955" y="973596"/>
            <a:ext cx="4380400" cy="451600"/>
          </a:xfrm>
          <a:prstGeom prst="rect">
            <a:avLst/>
          </a:prstGeom>
          <a:solidFill>
            <a:schemeClr val="accent5"/>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265" name="Google Shape;265;p45"/>
          <p:cNvSpPr/>
          <p:nvPr/>
        </p:nvSpPr>
        <p:spPr>
          <a:xfrm>
            <a:off x="2812796" y="1425200"/>
            <a:ext cx="1098800" cy="318800"/>
          </a:xfrm>
          <a:prstGeom prst="rect">
            <a:avLst/>
          </a:prstGeom>
          <a:solidFill>
            <a:srgbClr val="178CCB">
              <a:alpha val="56078"/>
            </a:srgbClr>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Arial"/>
              <a:ea typeface="Arial"/>
              <a:cs typeface="Arial"/>
              <a:sym typeface="Arial"/>
            </a:endParaRPr>
          </a:p>
        </p:txBody>
      </p:sp>
      <p:sp>
        <p:nvSpPr>
          <p:cNvPr id="266" name="Google Shape;266;p45"/>
          <p:cNvSpPr/>
          <p:nvPr/>
        </p:nvSpPr>
        <p:spPr>
          <a:xfrm>
            <a:off x="3908592" y="1425200"/>
            <a:ext cx="1098800" cy="318800"/>
          </a:xfrm>
          <a:prstGeom prst="rect">
            <a:avLst/>
          </a:prstGeom>
          <a:solidFill>
            <a:srgbClr val="178CCB">
              <a:alpha val="56078"/>
            </a:srgbClr>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Arial"/>
              <a:ea typeface="Arial"/>
              <a:cs typeface="Arial"/>
              <a:sym typeface="Arial"/>
            </a:endParaRPr>
          </a:p>
        </p:txBody>
      </p:sp>
      <p:sp>
        <p:nvSpPr>
          <p:cNvPr id="267" name="Google Shape;267;p45"/>
          <p:cNvSpPr/>
          <p:nvPr/>
        </p:nvSpPr>
        <p:spPr>
          <a:xfrm>
            <a:off x="5004388" y="1425200"/>
            <a:ext cx="1098800" cy="318800"/>
          </a:xfrm>
          <a:prstGeom prst="rect">
            <a:avLst/>
          </a:prstGeom>
          <a:solidFill>
            <a:srgbClr val="178CCB">
              <a:alpha val="56078"/>
            </a:srgbClr>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Arial"/>
              <a:ea typeface="Arial"/>
              <a:cs typeface="Arial"/>
              <a:sym typeface="Arial"/>
            </a:endParaRPr>
          </a:p>
        </p:txBody>
      </p:sp>
      <p:sp>
        <p:nvSpPr>
          <p:cNvPr id="268" name="Google Shape;268;p45"/>
          <p:cNvSpPr/>
          <p:nvPr/>
        </p:nvSpPr>
        <p:spPr>
          <a:xfrm>
            <a:off x="6100184" y="1425200"/>
            <a:ext cx="1098800" cy="318800"/>
          </a:xfrm>
          <a:prstGeom prst="rect">
            <a:avLst/>
          </a:prstGeom>
          <a:solidFill>
            <a:srgbClr val="178CCB">
              <a:alpha val="56078"/>
            </a:srgbClr>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Arial"/>
              <a:ea typeface="Arial"/>
              <a:cs typeface="Arial"/>
              <a:sym typeface="Arial"/>
            </a:endParaRPr>
          </a:p>
        </p:txBody>
      </p:sp>
      <p:sp>
        <p:nvSpPr>
          <p:cNvPr id="269" name="Google Shape;269;p45"/>
          <p:cNvSpPr/>
          <p:nvPr/>
        </p:nvSpPr>
        <p:spPr>
          <a:xfrm>
            <a:off x="7194135" y="973596"/>
            <a:ext cx="4380400" cy="451600"/>
          </a:xfrm>
          <a:prstGeom prst="rect">
            <a:avLst/>
          </a:prstGeom>
          <a:solidFill>
            <a:schemeClr val="accent4"/>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270" name="Google Shape;270;p45"/>
          <p:cNvSpPr/>
          <p:nvPr/>
        </p:nvSpPr>
        <p:spPr>
          <a:xfrm>
            <a:off x="7195979" y="1425200"/>
            <a:ext cx="1098800" cy="318800"/>
          </a:xfrm>
          <a:prstGeom prst="rect">
            <a:avLst/>
          </a:prstGeom>
          <a:solidFill>
            <a:srgbClr val="00A598">
              <a:alpha val="54118"/>
            </a:srgbClr>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71" name="Google Shape;271;p45"/>
          <p:cNvSpPr/>
          <p:nvPr/>
        </p:nvSpPr>
        <p:spPr>
          <a:xfrm>
            <a:off x="8291775" y="1425200"/>
            <a:ext cx="1098800" cy="318800"/>
          </a:xfrm>
          <a:prstGeom prst="rect">
            <a:avLst/>
          </a:prstGeom>
          <a:solidFill>
            <a:srgbClr val="00A598">
              <a:alpha val="54118"/>
            </a:srgbClr>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72" name="Google Shape;272;p45"/>
          <p:cNvSpPr/>
          <p:nvPr/>
        </p:nvSpPr>
        <p:spPr>
          <a:xfrm>
            <a:off x="9387571" y="1425200"/>
            <a:ext cx="1098800" cy="318800"/>
          </a:xfrm>
          <a:prstGeom prst="rect">
            <a:avLst/>
          </a:prstGeom>
          <a:solidFill>
            <a:srgbClr val="00A598">
              <a:alpha val="54118"/>
            </a:srgbClr>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73" name="Google Shape;273;p45"/>
          <p:cNvSpPr/>
          <p:nvPr/>
        </p:nvSpPr>
        <p:spPr>
          <a:xfrm>
            <a:off x="10483367" y="1425200"/>
            <a:ext cx="1098800" cy="318800"/>
          </a:xfrm>
          <a:prstGeom prst="rect">
            <a:avLst/>
          </a:prstGeom>
          <a:solidFill>
            <a:srgbClr val="00A598">
              <a:alpha val="54118"/>
            </a:srgbClr>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74" name="Google Shape;274;p45"/>
          <p:cNvSpPr txBox="1"/>
          <p:nvPr/>
        </p:nvSpPr>
        <p:spPr>
          <a:xfrm>
            <a:off x="912267" y="948387"/>
            <a:ext cx="1600800" cy="4924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Open Sans"/>
                <a:ea typeface="Open Sans"/>
                <a:cs typeface="Open Sans"/>
                <a:sym typeface="Open Sans"/>
              </a:rPr>
              <a:t>2021</a:t>
            </a:r>
            <a:endParaRPr sz="1600" b="1" i="0" u="none" strike="noStrike" cap="none">
              <a:solidFill>
                <a:schemeClr val="lt1"/>
              </a:solidFill>
              <a:latin typeface="Open Sans"/>
              <a:ea typeface="Open Sans"/>
              <a:cs typeface="Open Sans"/>
              <a:sym typeface="Open Sans"/>
            </a:endParaRPr>
          </a:p>
        </p:txBody>
      </p:sp>
      <p:sp>
        <p:nvSpPr>
          <p:cNvPr id="275" name="Google Shape;275;p45"/>
          <p:cNvSpPr txBox="1"/>
          <p:nvPr/>
        </p:nvSpPr>
        <p:spPr>
          <a:xfrm>
            <a:off x="4039468" y="948387"/>
            <a:ext cx="1919600" cy="4924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Open Sans"/>
                <a:ea typeface="Open Sans"/>
                <a:cs typeface="Open Sans"/>
                <a:sym typeface="Open Sans"/>
              </a:rPr>
              <a:t>2022</a:t>
            </a:r>
            <a:endParaRPr sz="1600" b="1" i="0" u="none" strike="noStrike" cap="none">
              <a:solidFill>
                <a:schemeClr val="lt1"/>
              </a:solidFill>
              <a:latin typeface="Open Sans"/>
              <a:ea typeface="Open Sans"/>
              <a:cs typeface="Open Sans"/>
              <a:sym typeface="Open Sans"/>
            </a:endParaRPr>
          </a:p>
        </p:txBody>
      </p:sp>
      <p:sp>
        <p:nvSpPr>
          <p:cNvPr id="276" name="Google Shape;276;p45"/>
          <p:cNvSpPr txBox="1"/>
          <p:nvPr/>
        </p:nvSpPr>
        <p:spPr>
          <a:xfrm>
            <a:off x="8428187" y="948387"/>
            <a:ext cx="1919600" cy="4924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Open Sans"/>
                <a:ea typeface="Open Sans"/>
                <a:cs typeface="Open Sans"/>
                <a:sym typeface="Open Sans"/>
              </a:rPr>
              <a:t>2023</a:t>
            </a:r>
            <a:endParaRPr sz="1600" b="1" i="0" u="none" strike="noStrike" cap="none">
              <a:solidFill>
                <a:schemeClr val="lt1"/>
              </a:solidFill>
              <a:latin typeface="Open Sans"/>
              <a:ea typeface="Open Sans"/>
              <a:cs typeface="Open Sans"/>
              <a:sym typeface="Open Sans"/>
            </a:endParaRPr>
          </a:p>
        </p:txBody>
      </p:sp>
      <p:sp>
        <p:nvSpPr>
          <p:cNvPr id="277" name="Google Shape;277;p45"/>
          <p:cNvSpPr txBox="1"/>
          <p:nvPr/>
        </p:nvSpPr>
        <p:spPr>
          <a:xfrm>
            <a:off x="699133" y="1379400"/>
            <a:ext cx="875200" cy="4104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lt1"/>
                </a:solidFill>
                <a:latin typeface="Open Sans"/>
                <a:ea typeface="Open Sans"/>
                <a:cs typeface="Open Sans"/>
                <a:sym typeface="Open Sans"/>
              </a:rPr>
              <a:t>Jul-Sep</a:t>
            </a:r>
            <a:endParaRPr sz="1100" b="1" i="0" u="none" strike="noStrike" cap="none">
              <a:solidFill>
                <a:schemeClr val="lt1"/>
              </a:solidFill>
              <a:latin typeface="Open Sans"/>
              <a:ea typeface="Open Sans"/>
              <a:cs typeface="Open Sans"/>
              <a:sym typeface="Open Sans"/>
            </a:endParaRPr>
          </a:p>
        </p:txBody>
      </p:sp>
      <p:sp>
        <p:nvSpPr>
          <p:cNvPr id="278" name="Google Shape;278;p45"/>
          <p:cNvSpPr txBox="1"/>
          <p:nvPr/>
        </p:nvSpPr>
        <p:spPr>
          <a:xfrm>
            <a:off x="1858500" y="1379400"/>
            <a:ext cx="797600" cy="4104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lt1"/>
                </a:solidFill>
                <a:latin typeface="Open Sans"/>
                <a:ea typeface="Open Sans"/>
                <a:cs typeface="Open Sans"/>
                <a:sym typeface="Open Sans"/>
              </a:rPr>
              <a:t>Oct-Dec</a:t>
            </a:r>
            <a:endParaRPr sz="1100" b="1" i="0" u="none" strike="noStrike" cap="none">
              <a:solidFill>
                <a:schemeClr val="lt1"/>
              </a:solidFill>
              <a:latin typeface="Open Sans"/>
              <a:ea typeface="Open Sans"/>
              <a:cs typeface="Open Sans"/>
              <a:sym typeface="Open Sans"/>
            </a:endParaRPr>
          </a:p>
        </p:txBody>
      </p:sp>
      <p:sp>
        <p:nvSpPr>
          <p:cNvPr id="279" name="Google Shape;279;p45"/>
          <p:cNvSpPr txBox="1"/>
          <p:nvPr/>
        </p:nvSpPr>
        <p:spPr>
          <a:xfrm>
            <a:off x="2954400" y="1379400"/>
            <a:ext cx="797600" cy="4104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lt1"/>
                </a:solidFill>
                <a:latin typeface="Open Sans"/>
                <a:ea typeface="Open Sans"/>
                <a:cs typeface="Open Sans"/>
                <a:sym typeface="Open Sans"/>
              </a:rPr>
              <a:t>Jan-Mar</a:t>
            </a:r>
            <a:endParaRPr sz="1100" b="1" i="0" u="none" strike="noStrike" cap="none">
              <a:solidFill>
                <a:schemeClr val="lt1"/>
              </a:solidFill>
              <a:latin typeface="Open Sans"/>
              <a:ea typeface="Open Sans"/>
              <a:cs typeface="Open Sans"/>
              <a:sym typeface="Open Sans"/>
            </a:endParaRPr>
          </a:p>
        </p:txBody>
      </p:sp>
      <p:sp>
        <p:nvSpPr>
          <p:cNvPr id="280" name="Google Shape;280;p45"/>
          <p:cNvSpPr txBox="1"/>
          <p:nvPr/>
        </p:nvSpPr>
        <p:spPr>
          <a:xfrm>
            <a:off x="4054067" y="1379400"/>
            <a:ext cx="797600" cy="4104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lt1"/>
                </a:solidFill>
                <a:latin typeface="Open Sans"/>
                <a:ea typeface="Open Sans"/>
                <a:cs typeface="Open Sans"/>
                <a:sym typeface="Open Sans"/>
              </a:rPr>
              <a:t>Apr-Jun</a:t>
            </a:r>
            <a:endParaRPr sz="1100" b="1" i="0" u="none" strike="noStrike" cap="none">
              <a:solidFill>
                <a:schemeClr val="lt1"/>
              </a:solidFill>
              <a:latin typeface="Open Sans"/>
              <a:ea typeface="Open Sans"/>
              <a:cs typeface="Open Sans"/>
              <a:sym typeface="Open Sans"/>
            </a:endParaRPr>
          </a:p>
        </p:txBody>
      </p:sp>
      <p:sp>
        <p:nvSpPr>
          <p:cNvPr id="281" name="Google Shape;281;p45"/>
          <p:cNvSpPr txBox="1">
            <a:spLocks noGrp="1"/>
          </p:cNvSpPr>
          <p:nvPr>
            <p:ph type="title" idx="2"/>
          </p:nvPr>
        </p:nvSpPr>
        <p:spPr>
          <a:xfrm>
            <a:off x="620667" y="260000"/>
            <a:ext cx="10961600" cy="7136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2700"/>
              <a:buNone/>
              <a:defRPr sz="2700"/>
            </a:lvl1pPr>
            <a:lvl2pPr lvl="1" algn="l">
              <a:lnSpc>
                <a:spcPct val="100000"/>
              </a:lnSpc>
              <a:spcBef>
                <a:spcPts val="0"/>
              </a:spcBef>
              <a:spcAft>
                <a:spcPts val="0"/>
              </a:spcAft>
              <a:buSzPts val="3500"/>
              <a:buNone/>
              <a:defRPr sz="3500"/>
            </a:lvl2pPr>
            <a:lvl3pPr lvl="2" algn="l">
              <a:lnSpc>
                <a:spcPct val="100000"/>
              </a:lnSpc>
              <a:spcBef>
                <a:spcPts val="0"/>
              </a:spcBef>
              <a:spcAft>
                <a:spcPts val="0"/>
              </a:spcAft>
              <a:buSzPts val="3500"/>
              <a:buNone/>
              <a:defRPr sz="3500"/>
            </a:lvl3pPr>
            <a:lvl4pPr lvl="3" algn="l">
              <a:lnSpc>
                <a:spcPct val="100000"/>
              </a:lnSpc>
              <a:spcBef>
                <a:spcPts val="0"/>
              </a:spcBef>
              <a:spcAft>
                <a:spcPts val="0"/>
              </a:spcAft>
              <a:buSzPts val="3500"/>
              <a:buNone/>
              <a:defRPr sz="3500"/>
            </a:lvl4pPr>
            <a:lvl5pPr lvl="4" algn="l">
              <a:lnSpc>
                <a:spcPct val="100000"/>
              </a:lnSpc>
              <a:spcBef>
                <a:spcPts val="0"/>
              </a:spcBef>
              <a:spcAft>
                <a:spcPts val="0"/>
              </a:spcAft>
              <a:buSzPts val="3500"/>
              <a:buNone/>
              <a:defRPr sz="3500"/>
            </a:lvl5pPr>
            <a:lvl6pPr lvl="5" algn="l">
              <a:lnSpc>
                <a:spcPct val="100000"/>
              </a:lnSpc>
              <a:spcBef>
                <a:spcPts val="0"/>
              </a:spcBef>
              <a:spcAft>
                <a:spcPts val="0"/>
              </a:spcAft>
              <a:buSzPts val="3500"/>
              <a:buNone/>
              <a:defRPr sz="3500"/>
            </a:lvl6pPr>
            <a:lvl7pPr lvl="6" algn="l">
              <a:lnSpc>
                <a:spcPct val="100000"/>
              </a:lnSpc>
              <a:spcBef>
                <a:spcPts val="0"/>
              </a:spcBef>
              <a:spcAft>
                <a:spcPts val="0"/>
              </a:spcAft>
              <a:buSzPts val="3500"/>
              <a:buNone/>
              <a:defRPr sz="3500"/>
            </a:lvl7pPr>
            <a:lvl8pPr lvl="7" algn="l">
              <a:lnSpc>
                <a:spcPct val="100000"/>
              </a:lnSpc>
              <a:spcBef>
                <a:spcPts val="0"/>
              </a:spcBef>
              <a:spcAft>
                <a:spcPts val="0"/>
              </a:spcAft>
              <a:buSzPts val="3500"/>
              <a:buNone/>
              <a:defRPr sz="3500"/>
            </a:lvl8pPr>
            <a:lvl9pPr lvl="8" algn="l">
              <a:lnSpc>
                <a:spcPct val="100000"/>
              </a:lnSpc>
              <a:spcBef>
                <a:spcPts val="0"/>
              </a:spcBef>
              <a:spcAft>
                <a:spcPts val="0"/>
              </a:spcAft>
              <a:buSzPts val="3500"/>
              <a:buNone/>
              <a:defRPr sz="3500"/>
            </a:lvl9pPr>
          </a:lstStyle>
          <a:p>
            <a:endParaRPr/>
          </a:p>
        </p:txBody>
      </p:sp>
      <p:sp>
        <p:nvSpPr>
          <p:cNvPr id="282" name="Google Shape;282;p45"/>
          <p:cNvSpPr txBox="1"/>
          <p:nvPr/>
        </p:nvSpPr>
        <p:spPr>
          <a:xfrm>
            <a:off x="5116200" y="1379400"/>
            <a:ext cx="875200" cy="4104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lt1"/>
                </a:solidFill>
                <a:latin typeface="Open Sans"/>
                <a:ea typeface="Open Sans"/>
                <a:cs typeface="Open Sans"/>
                <a:sym typeface="Open Sans"/>
              </a:rPr>
              <a:t>Jul-Sep</a:t>
            </a:r>
            <a:endParaRPr sz="1100" b="1" i="0" u="none" strike="noStrike" cap="none">
              <a:solidFill>
                <a:schemeClr val="lt1"/>
              </a:solidFill>
              <a:latin typeface="Open Sans"/>
              <a:ea typeface="Open Sans"/>
              <a:cs typeface="Open Sans"/>
              <a:sym typeface="Open Sans"/>
            </a:endParaRPr>
          </a:p>
        </p:txBody>
      </p:sp>
      <p:sp>
        <p:nvSpPr>
          <p:cNvPr id="283" name="Google Shape;283;p45"/>
          <p:cNvSpPr txBox="1"/>
          <p:nvPr/>
        </p:nvSpPr>
        <p:spPr>
          <a:xfrm>
            <a:off x="6250783" y="1379400"/>
            <a:ext cx="797600" cy="4104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lt1"/>
                </a:solidFill>
                <a:latin typeface="Open Sans"/>
                <a:ea typeface="Open Sans"/>
                <a:cs typeface="Open Sans"/>
                <a:sym typeface="Open Sans"/>
              </a:rPr>
              <a:t>Oct-Dec</a:t>
            </a:r>
            <a:endParaRPr sz="1100" b="1" i="0" u="none" strike="noStrike" cap="none">
              <a:solidFill>
                <a:schemeClr val="lt1"/>
              </a:solidFill>
              <a:latin typeface="Open Sans"/>
              <a:ea typeface="Open Sans"/>
              <a:cs typeface="Open Sans"/>
              <a:sym typeface="Open Sans"/>
            </a:endParaRPr>
          </a:p>
        </p:txBody>
      </p:sp>
      <p:sp>
        <p:nvSpPr>
          <p:cNvPr id="284" name="Google Shape;284;p45"/>
          <p:cNvSpPr txBox="1"/>
          <p:nvPr/>
        </p:nvSpPr>
        <p:spPr>
          <a:xfrm>
            <a:off x="7342767" y="1379400"/>
            <a:ext cx="797600" cy="4104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lt1"/>
                </a:solidFill>
                <a:latin typeface="Open Sans"/>
                <a:ea typeface="Open Sans"/>
                <a:cs typeface="Open Sans"/>
                <a:sym typeface="Open Sans"/>
              </a:rPr>
              <a:t>Jan-Mar</a:t>
            </a:r>
            <a:endParaRPr sz="1100" b="1" i="0" u="none" strike="noStrike" cap="none">
              <a:solidFill>
                <a:schemeClr val="lt1"/>
              </a:solidFill>
              <a:latin typeface="Open Sans"/>
              <a:ea typeface="Open Sans"/>
              <a:cs typeface="Open Sans"/>
              <a:sym typeface="Open Sans"/>
            </a:endParaRPr>
          </a:p>
        </p:txBody>
      </p:sp>
      <p:sp>
        <p:nvSpPr>
          <p:cNvPr id="285" name="Google Shape;285;p45"/>
          <p:cNvSpPr txBox="1"/>
          <p:nvPr/>
        </p:nvSpPr>
        <p:spPr>
          <a:xfrm>
            <a:off x="8442367" y="1379400"/>
            <a:ext cx="797600" cy="4104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lt1"/>
                </a:solidFill>
                <a:latin typeface="Open Sans"/>
                <a:ea typeface="Open Sans"/>
                <a:cs typeface="Open Sans"/>
                <a:sym typeface="Open Sans"/>
              </a:rPr>
              <a:t>Apr-Jun</a:t>
            </a:r>
            <a:endParaRPr sz="1100" b="1" i="0" u="none" strike="noStrike" cap="none">
              <a:solidFill>
                <a:schemeClr val="lt1"/>
              </a:solidFill>
              <a:latin typeface="Open Sans"/>
              <a:ea typeface="Open Sans"/>
              <a:cs typeface="Open Sans"/>
              <a:sym typeface="Open Sans"/>
            </a:endParaRPr>
          </a:p>
        </p:txBody>
      </p:sp>
      <p:sp>
        <p:nvSpPr>
          <p:cNvPr id="286" name="Google Shape;286;p45"/>
          <p:cNvSpPr txBox="1"/>
          <p:nvPr/>
        </p:nvSpPr>
        <p:spPr>
          <a:xfrm>
            <a:off x="9499367" y="1379400"/>
            <a:ext cx="875200" cy="4104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lt1"/>
                </a:solidFill>
                <a:latin typeface="Open Sans"/>
                <a:ea typeface="Open Sans"/>
                <a:cs typeface="Open Sans"/>
                <a:sym typeface="Open Sans"/>
              </a:rPr>
              <a:t>Jul-Sep</a:t>
            </a:r>
            <a:endParaRPr sz="1100" b="1" i="0" u="none" strike="noStrike" cap="none">
              <a:solidFill>
                <a:schemeClr val="lt1"/>
              </a:solidFill>
              <a:latin typeface="Open Sans"/>
              <a:ea typeface="Open Sans"/>
              <a:cs typeface="Open Sans"/>
              <a:sym typeface="Open Sans"/>
            </a:endParaRPr>
          </a:p>
        </p:txBody>
      </p:sp>
      <p:sp>
        <p:nvSpPr>
          <p:cNvPr id="287" name="Google Shape;287;p45"/>
          <p:cNvSpPr txBox="1"/>
          <p:nvPr/>
        </p:nvSpPr>
        <p:spPr>
          <a:xfrm>
            <a:off x="10623816" y="1379400"/>
            <a:ext cx="797600" cy="4104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lt1"/>
                </a:solidFill>
                <a:latin typeface="Open Sans"/>
                <a:ea typeface="Open Sans"/>
                <a:cs typeface="Open Sans"/>
                <a:sym typeface="Open Sans"/>
              </a:rPr>
              <a:t>Oct-Dec</a:t>
            </a:r>
            <a:endParaRPr sz="1100" b="1" i="0" u="none" strike="noStrike" cap="none">
              <a:solidFill>
                <a:schemeClr val="lt1"/>
              </a:solidFill>
              <a:latin typeface="Open Sans"/>
              <a:ea typeface="Open Sans"/>
              <a:cs typeface="Open Sans"/>
              <a:sym typeface="Open San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88"/>
        <p:cNvGrpSpPr/>
        <p:nvPr/>
      </p:nvGrpSpPr>
      <p:grpSpPr>
        <a:xfrm>
          <a:off x="0" y="0"/>
          <a:ext cx="0" cy="0"/>
          <a:chOff x="0" y="0"/>
          <a:chExt cx="0" cy="0"/>
        </a:xfrm>
      </p:grpSpPr>
      <p:sp>
        <p:nvSpPr>
          <p:cNvPr id="289" name="Google Shape;289;p46"/>
          <p:cNvSpPr txBox="1">
            <a:spLocks noGrp="1"/>
          </p:cNvSpPr>
          <p:nvPr>
            <p:ph type="title"/>
          </p:nvPr>
        </p:nvSpPr>
        <p:spPr>
          <a:xfrm>
            <a:off x="620667" y="260000"/>
            <a:ext cx="10961600" cy="7136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2700"/>
              <a:buNone/>
              <a:defRPr sz="2700"/>
            </a:lvl1pPr>
            <a:lvl2pPr lvl="1" algn="ctr">
              <a:lnSpc>
                <a:spcPct val="100000"/>
              </a:lnSpc>
              <a:spcBef>
                <a:spcPts val="0"/>
              </a:spcBef>
              <a:spcAft>
                <a:spcPts val="0"/>
              </a:spcAft>
              <a:buSzPts val="3500"/>
              <a:buNone/>
              <a:defRPr sz="3500"/>
            </a:lvl2pPr>
            <a:lvl3pPr lvl="2" algn="ctr">
              <a:lnSpc>
                <a:spcPct val="100000"/>
              </a:lnSpc>
              <a:spcBef>
                <a:spcPts val="0"/>
              </a:spcBef>
              <a:spcAft>
                <a:spcPts val="0"/>
              </a:spcAft>
              <a:buSzPts val="3500"/>
              <a:buNone/>
              <a:defRPr sz="3500"/>
            </a:lvl3pPr>
            <a:lvl4pPr lvl="3" algn="ctr">
              <a:lnSpc>
                <a:spcPct val="100000"/>
              </a:lnSpc>
              <a:spcBef>
                <a:spcPts val="0"/>
              </a:spcBef>
              <a:spcAft>
                <a:spcPts val="0"/>
              </a:spcAft>
              <a:buSzPts val="3500"/>
              <a:buNone/>
              <a:defRPr sz="3500"/>
            </a:lvl4pPr>
            <a:lvl5pPr lvl="4" algn="ctr">
              <a:lnSpc>
                <a:spcPct val="100000"/>
              </a:lnSpc>
              <a:spcBef>
                <a:spcPts val="0"/>
              </a:spcBef>
              <a:spcAft>
                <a:spcPts val="0"/>
              </a:spcAft>
              <a:buSzPts val="3500"/>
              <a:buNone/>
              <a:defRPr sz="3500"/>
            </a:lvl5pPr>
            <a:lvl6pPr lvl="5" algn="ctr">
              <a:lnSpc>
                <a:spcPct val="100000"/>
              </a:lnSpc>
              <a:spcBef>
                <a:spcPts val="0"/>
              </a:spcBef>
              <a:spcAft>
                <a:spcPts val="0"/>
              </a:spcAft>
              <a:buSzPts val="3500"/>
              <a:buNone/>
              <a:defRPr sz="3500"/>
            </a:lvl6pPr>
            <a:lvl7pPr lvl="6" algn="ctr">
              <a:lnSpc>
                <a:spcPct val="100000"/>
              </a:lnSpc>
              <a:spcBef>
                <a:spcPts val="0"/>
              </a:spcBef>
              <a:spcAft>
                <a:spcPts val="0"/>
              </a:spcAft>
              <a:buSzPts val="3500"/>
              <a:buNone/>
              <a:defRPr sz="3500"/>
            </a:lvl7pPr>
            <a:lvl8pPr lvl="7" algn="ctr">
              <a:lnSpc>
                <a:spcPct val="100000"/>
              </a:lnSpc>
              <a:spcBef>
                <a:spcPts val="0"/>
              </a:spcBef>
              <a:spcAft>
                <a:spcPts val="0"/>
              </a:spcAft>
              <a:buSzPts val="3500"/>
              <a:buNone/>
              <a:defRPr sz="3500"/>
            </a:lvl8pPr>
            <a:lvl9pPr lvl="8" algn="ctr">
              <a:lnSpc>
                <a:spcPct val="100000"/>
              </a:lnSpc>
              <a:spcBef>
                <a:spcPts val="0"/>
              </a:spcBef>
              <a:spcAft>
                <a:spcPts val="0"/>
              </a:spcAft>
              <a:buSzPts val="3500"/>
              <a:buNone/>
              <a:defRPr sz="3500"/>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hank you">
  <p:cSld name="Thank you">
    <p:bg>
      <p:bgPr>
        <a:solidFill>
          <a:schemeClr val="lt1"/>
        </a:solidFill>
        <a:effectLst/>
      </p:bgPr>
    </p:bg>
    <p:spTree>
      <p:nvGrpSpPr>
        <p:cNvPr id="1" name="Shape 290"/>
        <p:cNvGrpSpPr/>
        <p:nvPr/>
      </p:nvGrpSpPr>
      <p:grpSpPr>
        <a:xfrm>
          <a:off x="0" y="0"/>
          <a:ext cx="0" cy="0"/>
          <a:chOff x="0" y="0"/>
          <a:chExt cx="0" cy="0"/>
        </a:xfrm>
      </p:grpSpPr>
      <p:sp>
        <p:nvSpPr>
          <p:cNvPr id="291" name="Google Shape;291;p47"/>
          <p:cNvSpPr txBox="1">
            <a:spLocks noGrp="1"/>
          </p:cNvSpPr>
          <p:nvPr>
            <p:ph type="ctrTitle"/>
          </p:nvPr>
        </p:nvSpPr>
        <p:spPr>
          <a:xfrm>
            <a:off x="972600" y="2315100"/>
            <a:ext cx="10250800" cy="11484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92"/>
        <p:cNvGrpSpPr/>
        <p:nvPr/>
      </p:nvGrpSpPr>
      <p:grpSpPr>
        <a:xfrm>
          <a:off x="0" y="0"/>
          <a:ext cx="0" cy="0"/>
          <a:chOff x="0" y="0"/>
          <a:chExt cx="0" cy="0"/>
        </a:xfrm>
      </p:grpSpPr>
      <p:sp>
        <p:nvSpPr>
          <p:cNvPr id="293" name="Google Shape;293;p48"/>
          <p:cNvSpPr txBox="1">
            <a:spLocks noGrp="1"/>
          </p:cNvSpPr>
          <p:nvPr>
            <p:ph type="title"/>
          </p:nvPr>
        </p:nvSpPr>
        <p:spPr>
          <a:xfrm>
            <a:off x="415600" y="593367"/>
            <a:ext cx="11360800" cy="7636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94" name="Google Shape;294;p48"/>
          <p:cNvSpPr txBox="1">
            <a:spLocks noGrp="1"/>
          </p:cNvSpPr>
          <p:nvPr>
            <p:ph type="body" idx="1"/>
          </p:nvPr>
        </p:nvSpPr>
        <p:spPr>
          <a:xfrm>
            <a:off x="415600" y="1536633"/>
            <a:ext cx="53332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295" name="Google Shape;295;p48"/>
          <p:cNvSpPr txBox="1">
            <a:spLocks noGrp="1"/>
          </p:cNvSpPr>
          <p:nvPr>
            <p:ph type="body" idx="2"/>
          </p:nvPr>
        </p:nvSpPr>
        <p:spPr>
          <a:xfrm>
            <a:off x="6443200" y="1536633"/>
            <a:ext cx="53332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296" name="Google Shape;296;p48"/>
          <p:cNvSpPr txBox="1">
            <a:spLocks noGrp="1"/>
          </p:cNvSpPr>
          <p:nvPr>
            <p:ph type="sldNum" idx="12"/>
          </p:nvPr>
        </p:nvSpPr>
        <p:spPr>
          <a:xfrm>
            <a:off x="11296611" y="6217623"/>
            <a:ext cx="731600" cy="5248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7"/>
        <p:cNvGrpSpPr/>
        <p:nvPr/>
      </p:nvGrpSpPr>
      <p:grpSpPr>
        <a:xfrm>
          <a:off x="0" y="0"/>
          <a:ext cx="0" cy="0"/>
          <a:chOff x="0" y="0"/>
          <a:chExt cx="0" cy="0"/>
        </a:xfrm>
      </p:grpSpPr>
      <p:sp>
        <p:nvSpPr>
          <p:cNvPr id="298" name="Google Shape;298;p49"/>
          <p:cNvSpPr txBox="1">
            <a:spLocks noGrp="1"/>
          </p:cNvSpPr>
          <p:nvPr>
            <p:ph type="title"/>
          </p:nvPr>
        </p:nvSpPr>
        <p:spPr>
          <a:xfrm>
            <a:off x="1097280" y="286604"/>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4800"/>
              <a:buFont typeface="Calibri"/>
              <a:buNone/>
              <a:defRPr sz="1500"/>
            </a:lvl1pPr>
            <a:lvl2pPr lvl="1" algn="l">
              <a:lnSpc>
                <a:spcPct val="100000"/>
              </a:lnSpc>
              <a:spcBef>
                <a:spcPts val="0"/>
              </a:spcBef>
              <a:spcAft>
                <a:spcPts val="0"/>
              </a:spcAft>
              <a:buSzPts val="1500"/>
              <a:buNone/>
              <a:defRPr sz="1500"/>
            </a:lvl2pPr>
            <a:lvl3pPr lvl="2" algn="l">
              <a:lnSpc>
                <a:spcPct val="100000"/>
              </a:lnSpc>
              <a:spcBef>
                <a:spcPts val="0"/>
              </a:spcBef>
              <a:spcAft>
                <a:spcPts val="0"/>
              </a:spcAft>
              <a:buSzPts val="1500"/>
              <a:buNone/>
              <a:defRPr sz="1500"/>
            </a:lvl3pPr>
            <a:lvl4pPr lvl="3" algn="l">
              <a:lnSpc>
                <a:spcPct val="100000"/>
              </a:lnSpc>
              <a:spcBef>
                <a:spcPts val="0"/>
              </a:spcBef>
              <a:spcAft>
                <a:spcPts val="0"/>
              </a:spcAft>
              <a:buSzPts val="1500"/>
              <a:buNone/>
              <a:defRPr sz="1500"/>
            </a:lvl4pPr>
            <a:lvl5pPr lvl="4" algn="l">
              <a:lnSpc>
                <a:spcPct val="100000"/>
              </a:lnSpc>
              <a:spcBef>
                <a:spcPts val="0"/>
              </a:spcBef>
              <a:spcAft>
                <a:spcPts val="0"/>
              </a:spcAft>
              <a:buSzPts val="1500"/>
              <a:buNone/>
              <a:defRPr sz="1500"/>
            </a:lvl5pPr>
            <a:lvl6pPr lvl="5" algn="l">
              <a:lnSpc>
                <a:spcPct val="100000"/>
              </a:lnSpc>
              <a:spcBef>
                <a:spcPts val="0"/>
              </a:spcBef>
              <a:spcAft>
                <a:spcPts val="0"/>
              </a:spcAft>
              <a:buSzPts val="1500"/>
              <a:buNone/>
              <a:defRPr sz="1500"/>
            </a:lvl6pPr>
            <a:lvl7pPr lvl="6" algn="l">
              <a:lnSpc>
                <a:spcPct val="100000"/>
              </a:lnSpc>
              <a:spcBef>
                <a:spcPts val="0"/>
              </a:spcBef>
              <a:spcAft>
                <a:spcPts val="0"/>
              </a:spcAft>
              <a:buSzPts val="1500"/>
              <a:buNone/>
              <a:defRPr sz="1500"/>
            </a:lvl7pPr>
            <a:lvl8pPr lvl="7" algn="l">
              <a:lnSpc>
                <a:spcPct val="100000"/>
              </a:lnSpc>
              <a:spcBef>
                <a:spcPts val="0"/>
              </a:spcBef>
              <a:spcAft>
                <a:spcPts val="0"/>
              </a:spcAft>
              <a:buSzPts val="1500"/>
              <a:buNone/>
              <a:defRPr sz="1500"/>
            </a:lvl8pPr>
            <a:lvl9pPr lvl="8" algn="l">
              <a:lnSpc>
                <a:spcPct val="100000"/>
              </a:lnSpc>
              <a:spcBef>
                <a:spcPts val="0"/>
              </a:spcBef>
              <a:spcAft>
                <a:spcPts val="0"/>
              </a:spcAft>
              <a:buSzPts val="1500"/>
              <a:buNone/>
              <a:defRPr sz="1500"/>
            </a:lvl9pPr>
          </a:lstStyle>
          <a:p>
            <a:endParaRPr/>
          </a:p>
        </p:txBody>
      </p:sp>
      <p:sp>
        <p:nvSpPr>
          <p:cNvPr id="299" name="Google Shape;299;p49"/>
          <p:cNvSpPr txBox="1">
            <a:spLocks noGrp="1"/>
          </p:cNvSpPr>
          <p:nvPr>
            <p:ph type="body" idx="1"/>
          </p:nvPr>
        </p:nvSpPr>
        <p:spPr>
          <a:xfrm>
            <a:off x="1097280" y="1845735"/>
            <a:ext cx="10058400" cy="4023360"/>
          </a:xfrm>
          <a:prstGeom prst="rect">
            <a:avLst/>
          </a:prstGeom>
          <a:noFill/>
          <a:ln>
            <a:noFill/>
          </a:ln>
        </p:spPr>
        <p:txBody>
          <a:bodyPr spcFirstLastPara="1" wrap="square" lIns="0" tIns="45700" rIns="0" bIns="45700" anchor="t" anchorCtr="0">
            <a:normAutofit/>
          </a:bodyPr>
          <a:lstStyle>
            <a:lvl1pPr marL="457200" lvl="0" indent="-349250" algn="l">
              <a:lnSpc>
                <a:spcPct val="90000"/>
              </a:lnSpc>
              <a:spcBef>
                <a:spcPts val="1200"/>
              </a:spcBef>
              <a:spcAft>
                <a:spcPts val="0"/>
              </a:spcAft>
              <a:buSzPts val="1900"/>
              <a:buChar char="●"/>
              <a:defRPr sz="1500"/>
            </a:lvl1pPr>
            <a:lvl2pPr marL="914400" lvl="1" indent="-349250" algn="l">
              <a:lnSpc>
                <a:spcPct val="90000"/>
              </a:lnSpc>
              <a:spcBef>
                <a:spcPts val="300"/>
              </a:spcBef>
              <a:spcAft>
                <a:spcPts val="0"/>
              </a:spcAft>
              <a:buSzPts val="1900"/>
              <a:buChar char="○"/>
              <a:defRPr sz="1500"/>
            </a:lvl2pPr>
            <a:lvl3pPr marL="1371600" lvl="2" indent="-349250" algn="l">
              <a:lnSpc>
                <a:spcPct val="90000"/>
              </a:lnSpc>
              <a:spcBef>
                <a:spcPts val="400"/>
              </a:spcBef>
              <a:spcAft>
                <a:spcPts val="0"/>
              </a:spcAft>
              <a:buSzPts val="1900"/>
              <a:buChar char="■"/>
              <a:defRPr sz="1500"/>
            </a:lvl3pPr>
            <a:lvl4pPr marL="1828800" lvl="3" indent="-349250" algn="l">
              <a:lnSpc>
                <a:spcPct val="90000"/>
              </a:lnSpc>
              <a:spcBef>
                <a:spcPts val="400"/>
              </a:spcBef>
              <a:spcAft>
                <a:spcPts val="0"/>
              </a:spcAft>
              <a:buSzPts val="1900"/>
              <a:buChar char="●"/>
              <a:defRPr sz="1500"/>
            </a:lvl4pPr>
            <a:lvl5pPr marL="2286000" lvl="4" indent="-349250" algn="l">
              <a:lnSpc>
                <a:spcPct val="90000"/>
              </a:lnSpc>
              <a:spcBef>
                <a:spcPts val="400"/>
              </a:spcBef>
              <a:spcAft>
                <a:spcPts val="0"/>
              </a:spcAft>
              <a:buSzPts val="1900"/>
              <a:buChar char="○"/>
              <a:defRPr sz="1500"/>
            </a:lvl5pPr>
            <a:lvl6pPr marL="2743200" lvl="5" indent="-349250" algn="l">
              <a:lnSpc>
                <a:spcPct val="90000"/>
              </a:lnSpc>
              <a:spcBef>
                <a:spcPts val="400"/>
              </a:spcBef>
              <a:spcAft>
                <a:spcPts val="0"/>
              </a:spcAft>
              <a:buSzPts val="1900"/>
              <a:buChar char="■"/>
              <a:defRPr sz="1500"/>
            </a:lvl6pPr>
            <a:lvl7pPr marL="3200400" lvl="6" indent="-349250" algn="l">
              <a:lnSpc>
                <a:spcPct val="90000"/>
              </a:lnSpc>
              <a:spcBef>
                <a:spcPts val="400"/>
              </a:spcBef>
              <a:spcAft>
                <a:spcPts val="0"/>
              </a:spcAft>
              <a:buSzPts val="1900"/>
              <a:buChar char="●"/>
              <a:defRPr sz="1500"/>
            </a:lvl7pPr>
            <a:lvl8pPr marL="3657600" lvl="7" indent="-349250" algn="l">
              <a:lnSpc>
                <a:spcPct val="90000"/>
              </a:lnSpc>
              <a:spcBef>
                <a:spcPts val="400"/>
              </a:spcBef>
              <a:spcAft>
                <a:spcPts val="0"/>
              </a:spcAft>
              <a:buSzPts val="1900"/>
              <a:buChar char="○"/>
              <a:defRPr sz="1500"/>
            </a:lvl8pPr>
            <a:lvl9pPr marL="4114800" lvl="8" indent="-349250" algn="l">
              <a:lnSpc>
                <a:spcPct val="90000"/>
              </a:lnSpc>
              <a:spcBef>
                <a:spcPts val="400"/>
              </a:spcBef>
              <a:spcAft>
                <a:spcPts val="400"/>
              </a:spcAft>
              <a:buSzPts val="1900"/>
              <a:buChar char="■"/>
              <a:defRPr sz="1500"/>
            </a:lvl9pPr>
          </a:lstStyle>
          <a:p>
            <a:endParaRPr/>
          </a:p>
        </p:txBody>
      </p:sp>
      <p:sp>
        <p:nvSpPr>
          <p:cNvPr id="300" name="Google Shape;300;p49"/>
          <p:cNvSpPr txBox="1">
            <a:spLocks noGrp="1"/>
          </p:cNvSpPr>
          <p:nvPr>
            <p:ph type="dt" idx="10"/>
          </p:nvPr>
        </p:nvSpPr>
        <p:spPr>
          <a:xfrm>
            <a:off x="1097281" y="6459787"/>
            <a:ext cx="2472271"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9pPr>
          </a:lstStyle>
          <a:p>
            <a:endParaRPr/>
          </a:p>
        </p:txBody>
      </p:sp>
      <p:sp>
        <p:nvSpPr>
          <p:cNvPr id="301" name="Google Shape;301;p49"/>
          <p:cNvSpPr txBox="1">
            <a:spLocks noGrp="1"/>
          </p:cNvSpPr>
          <p:nvPr>
            <p:ph type="ftr" idx="11"/>
          </p:nvPr>
        </p:nvSpPr>
        <p:spPr>
          <a:xfrm>
            <a:off x="3686187" y="6459787"/>
            <a:ext cx="4822804"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9pPr>
          </a:lstStyle>
          <a:p>
            <a:endParaRPr/>
          </a:p>
        </p:txBody>
      </p:sp>
      <p:sp>
        <p:nvSpPr>
          <p:cNvPr id="302" name="Google Shape;302;p49"/>
          <p:cNvSpPr txBox="1">
            <a:spLocks noGrp="1"/>
          </p:cNvSpPr>
          <p:nvPr>
            <p:ph type="sldNum" idx="12"/>
          </p:nvPr>
        </p:nvSpPr>
        <p:spPr>
          <a:xfrm>
            <a:off x="9900460" y="6459787"/>
            <a:ext cx="1312025" cy="365125"/>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303"/>
        <p:cNvGrpSpPr/>
        <p:nvPr/>
      </p:nvGrpSpPr>
      <p:grpSpPr>
        <a:xfrm>
          <a:off x="0" y="0"/>
          <a:ext cx="0" cy="0"/>
          <a:chOff x="0" y="0"/>
          <a:chExt cx="0" cy="0"/>
        </a:xfrm>
      </p:grpSpPr>
      <p:sp>
        <p:nvSpPr>
          <p:cNvPr id="304" name="Google Shape;304;p50"/>
          <p:cNvSpPr/>
          <p:nvPr/>
        </p:nvSpPr>
        <p:spPr>
          <a:xfrm>
            <a:off x="3177"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05" name="Google Shape;305;p50"/>
          <p:cNvSpPr/>
          <p:nvPr/>
        </p:nvSpPr>
        <p:spPr>
          <a:xfrm>
            <a:off x="17"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06" name="Google Shape;306;p50"/>
          <p:cNvSpPr txBox="1">
            <a:spLocks noGrp="1"/>
          </p:cNvSpPr>
          <p:nvPr>
            <p:ph type="dt" idx="10"/>
          </p:nvPr>
        </p:nvSpPr>
        <p:spPr>
          <a:xfrm>
            <a:off x="1097281" y="6459787"/>
            <a:ext cx="2472271"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9pPr>
          </a:lstStyle>
          <a:p>
            <a:endParaRPr/>
          </a:p>
        </p:txBody>
      </p:sp>
      <p:sp>
        <p:nvSpPr>
          <p:cNvPr id="307" name="Google Shape;307;p50"/>
          <p:cNvSpPr txBox="1">
            <a:spLocks noGrp="1"/>
          </p:cNvSpPr>
          <p:nvPr>
            <p:ph type="ftr" idx="11"/>
          </p:nvPr>
        </p:nvSpPr>
        <p:spPr>
          <a:xfrm>
            <a:off x="3686187" y="6459787"/>
            <a:ext cx="4822804"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5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9pPr>
          </a:lstStyle>
          <a:p>
            <a:endParaRPr/>
          </a:p>
        </p:txBody>
      </p:sp>
      <p:sp>
        <p:nvSpPr>
          <p:cNvPr id="308" name="Google Shape;308;p50"/>
          <p:cNvSpPr txBox="1">
            <a:spLocks noGrp="1"/>
          </p:cNvSpPr>
          <p:nvPr>
            <p:ph type="sldNum" idx="12"/>
          </p:nvPr>
        </p:nvSpPr>
        <p:spPr>
          <a:xfrm>
            <a:off x="9900460" y="6459787"/>
            <a:ext cx="1312025" cy="365125"/>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500"/>
              <a:buFont typeface="Arial"/>
              <a:buNone/>
              <a:defRPr sz="15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5"/>
        <p:cNvGrpSpPr/>
        <p:nvPr/>
      </p:nvGrpSpPr>
      <p:grpSpPr>
        <a:xfrm>
          <a:off x="0" y="0"/>
          <a:ext cx="0" cy="0"/>
          <a:chOff x="0" y="0"/>
          <a:chExt cx="0" cy="0"/>
        </a:xfrm>
      </p:grpSpPr>
      <p:sp>
        <p:nvSpPr>
          <p:cNvPr id="316" name="Google Shape;316;p52"/>
          <p:cNvSpPr txBox="1">
            <a:spLocks noGrp="1"/>
          </p:cNvSpPr>
          <p:nvPr>
            <p:ph type="title"/>
          </p:nvPr>
        </p:nvSpPr>
        <p:spPr>
          <a:xfrm>
            <a:off x="616449" y="365125"/>
            <a:ext cx="10962800" cy="641600"/>
          </a:xfrm>
          <a:prstGeom prst="rect">
            <a:avLst/>
          </a:prstGeom>
          <a:noFill/>
          <a:ln>
            <a:noFill/>
          </a:ln>
        </p:spPr>
        <p:txBody>
          <a:bodyPr spcFirstLastPara="1" wrap="square" lIns="121900" tIns="60925" rIns="121900" bIns="60925" anchor="ctr" anchorCtr="0">
            <a:normAutofit/>
          </a:bodyPr>
          <a:lstStyle>
            <a:lvl1pPr lvl="0" algn="l">
              <a:lnSpc>
                <a:spcPct val="90000"/>
              </a:lnSpc>
              <a:spcBef>
                <a:spcPts val="0"/>
              </a:spcBef>
              <a:spcAft>
                <a:spcPts val="0"/>
              </a:spcAft>
              <a:buClr>
                <a:srgbClr val="595959"/>
              </a:buClr>
              <a:buSzPts val="24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17" name="Google Shape;317;p52"/>
          <p:cNvSpPr txBox="1">
            <a:spLocks noGrp="1"/>
          </p:cNvSpPr>
          <p:nvPr>
            <p:ph type="body" idx="1"/>
          </p:nvPr>
        </p:nvSpPr>
        <p:spPr>
          <a:xfrm>
            <a:off x="616449" y="1150707"/>
            <a:ext cx="10962800" cy="5026400"/>
          </a:xfrm>
          <a:prstGeom prst="rect">
            <a:avLst/>
          </a:prstGeom>
          <a:noFill/>
          <a:ln>
            <a:noFill/>
          </a:ln>
        </p:spPr>
        <p:txBody>
          <a:bodyPr spcFirstLastPara="1" wrap="square" lIns="121900" tIns="60925" rIns="121900" bIns="60925" anchor="t" anchorCtr="0">
            <a:normAutofit/>
          </a:bodyPr>
          <a:lstStyle>
            <a:lvl1pPr marL="457200" lvl="0" indent="-381000" algn="l">
              <a:lnSpc>
                <a:spcPct val="90000"/>
              </a:lnSpc>
              <a:spcBef>
                <a:spcPts val="1100"/>
              </a:spcBef>
              <a:spcAft>
                <a:spcPts val="0"/>
              </a:spcAft>
              <a:buClr>
                <a:srgbClr val="595959"/>
              </a:buClr>
              <a:buSzPts val="2400"/>
              <a:buChar char="•"/>
              <a:defRPr/>
            </a:lvl1pPr>
            <a:lvl2pPr marL="914400" lvl="1" indent="-381000" algn="l">
              <a:lnSpc>
                <a:spcPct val="90000"/>
              </a:lnSpc>
              <a:spcBef>
                <a:spcPts val="500"/>
              </a:spcBef>
              <a:spcAft>
                <a:spcPts val="0"/>
              </a:spcAft>
              <a:buClr>
                <a:srgbClr val="595959"/>
              </a:buClr>
              <a:buSzPts val="2400"/>
              <a:buChar char="•"/>
              <a:defRPr/>
            </a:lvl2pPr>
            <a:lvl3pPr marL="1371600" lvl="2" indent="-381000" algn="l">
              <a:lnSpc>
                <a:spcPct val="90000"/>
              </a:lnSpc>
              <a:spcBef>
                <a:spcPts val="500"/>
              </a:spcBef>
              <a:spcAft>
                <a:spcPts val="0"/>
              </a:spcAft>
              <a:buClr>
                <a:srgbClr val="595959"/>
              </a:buClr>
              <a:buSzPts val="2400"/>
              <a:buChar char="•"/>
              <a:defRPr/>
            </a:lvl3pPr>
            <a:lvl4pPr marL="1828800" lvl="3" indent="-381000" algn="l">
              <a:lnSpc>
                <a:spcPct val="90000"/>
              </a:lnSpc>
              <a:spcBef>
                <a:spcPts val="500"/>
              </a:spcBef>
              <a:spcAft>
                <a:spcPts val="0"/>
              </a:spcAft>
              <a:buClr>
                <a:srgbClr val="595959"/>
              </a:buClr>
              <a:buSzPts val="2400"/>
              <a:buChar char="•"/>
              <a:defRPr/>
            </a:lvl4pPr>
            <a:lvl5pPr marL="2286000" lvl="4" indent="-381000" algn="l">
              <a:lnSpc>
                <a:spcPct val="90000"/>
              </a:lnSpc>
              <a:spcBef>
                <a:spcPts val="500"/>
              </a:spcBef>
              <a:spcAft>
                <a:spcPts val="0"/>
              </a:spcAft>
              <a:buClr>
                <a:srgbClr val="595959"/>
              </a:buClr>
              <a:buSzPts val="2400"/>
              <a:buChar char="•"/>
              <a:defRPr/>
            </a:lvl5pPr>
            <a:lvl6pPr marL="2743200" lvl="5" indent="-381000" algn="l">
              <a:lnSpc>
                <a:spcPct val="90000"/>
              </a:lnSpc>
              <a:spcBef>
                <a:spcPts val="500"/>
              </a:spcBef>
              <a:spcAft>
                <a:spcPts val="0"/>
              </a:spcAft>
              <a:buClr>
                <a:schemeClr val="dk1"/>
              </a:buClr>
              <a:buSzPts val="2400"/>
              <a:buChar char="•"/>
              <a:defRPr/>
            </a:lvl6pPr>
            <a:lvl7pPr marL="3200400" lvl="6" indent="-381000" algn="l">
              <a:lnSpc>
                <a:spcPct val="90000"/>
              </a:lnSpc>
              <a:spcBef>
                <a:spcPts val="500"/>
              </a:spcBef>
              <a:spcAft>
                <a:spcPts val="0"/>
              </a:spcAft>
              <a:buClr>
                <a:schemeClr val="dk1"/>
              </a:buClr>
              <a:buSzPts val="2400"/>
              <a:buChar char="•"/>
              <a:defRPr/>
            </a:lvl7pPr>
            <a:lvl8pPr marL="3657600" lvl="7" indent="-381000" algn="l">
              <a:lnSpc>
                <a:spcPct val="90000"/>
              </a:lnSpc>
              <a:spcBef>
                <a:spcPts val="500"/>
              </a:spcBef>
              <a:spcAft>
                <a:spcPts val="0"/>
              </a:spcAft>
              <a:buClr>
                <a:schemeClr val="dk1"/>
              </a:buClr>
              <a:buSzPts val="2400"/>
              <a:buChar char="•"/>
              <a:defRPr/>
            </a:lvl8pPr>
            <a:lvl9pPr marL="4114800" lvl="8" indent="-381000" algn="l">
              <a:lnSpc>
                <a:spcPct val="90000"/>
              </a:lnSpc>
              <a:spcBef>
                <a:spcPts val="500"/>
              </a:spcBef>
              <a:spcAft>
                <a:spcPts val="0"/>
              </a:spcAft>
              <a:buClr>
                <a:schemeClr val="dk1"/>
              </a:buClr>
              <a:buSzPts val="2400"/>
              <a:buChar char="•"/>
              <a:defRPr/>
            </a:lvl9pPr>
          </a:lstStyle>
          <a:p>
            <a:endParaRPr/>
          </a:p>
        </p:txBody>
      </p:sp>
      <p:sp>
        <p:nvSpPr>
          <p:cNvPr id="318" name="Google Shape;318;p52"/>
          <p:cNvSpPr txBox="1">
            <a:spLocks noGrp="1"/>
          </p:cNvSpPr>
          <p:nvPr>
            <p:ph type="dt" idx="10"/>
          </p:nvPr>
        </p:nvSpPr>
        <p:spPr>
          <a:xfrm>
            <a:off x="616449" y="6356351"/>
            <a:ext cx="2964800" cy="365200"/>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19" name="Google Shape;319;p52"/>
          <p:cNvSpPr txBox="1">
            <a:spLocks noGrp="1"/>
          </p:cNvSpPr>
          <p:nvPr>
            <p:ph type="ftr" idx="11"/>
          </p:nvPr>
        </p:nvSpPr>
        <p:spPr>
          <a:xfrm>
            <a:off x="4038600" y="6356351"/>
            <a:ext cx="4114800" cy="3652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20" name="Google Shape;320;p52"/>
          <p:cNvSpPr txBox="1">
            <a:spLocks noGrp="1"/>
          </p:cNvSpPr>
          <p:nvPr>
            <p:ph type="sldNum" idx="12"/>
          </p:nvPr>
        </p:nvSpPr>
        <p:spPr>
          <a:xfrm>
            <a:off x="8610600" y="6356351"/>
            <a:ext cx="2964800" cy="365200"/>
          </a:xfrm>
          <a:prstGeom prst="rect">
            <a:avLst/>
          </a:prstGeom>
          <a:noFill/>
          <a:ln>
            <a:noFill/>
          </a:ln>
        </p:spPr>
        <p:txBody>
          <a:bodyPr spcFirstLastPara="1" wrap="square" lIns="121900" tIns="60925" rIns="121900" bIns="6092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1"/>
        <p:cNvGrpSpPr/>
        <p:nvPr/>
      </p:nvGrpSpPr>
      <p:grpSpPr>
        <a:xfrm>
          <a:off x="0" y="0"/>
          <a:ext cx="0" cy="0"/>
          <a:chOff x="0" y="0"/>
          <a:chExt cx="0" cy="0"/>
        </a:xfrm>
      </p:grpSpPr>
      <p:sp>
        <p:nvSpPr>
          <p:cNvPr id="322" name="Google Shape;322;p53"/>
          <p:cNvSpPr txBox="1">
            <a:spLocks noGrp="1"/>
          </p:cNvSpPr>
          <p:nvPr>
            <p:ph type="title"/>
          </p:nvPr>
        </p:nvSpPr>
        <p:spPr>
          <a:xfrm>
            <a:off x="616449" y="365125"/>
            <a:ext cx="10962800" cy="641600"/>
          </a:xfrm>
          <a:prstGeom prst="rect">
            <a:avLst/>
          </a:prstGeom>
          <a:noFill/>
          <a:ln>
            <a:noFill/>
          </a:ln>
        </p:spPr>
        <p:txBody>
          <a:bodyPr spcFirstLastPara="1" wrap="square" lIns="121900" tIns="60925" rIns="121900" bIns="60925" anchor="ctr" anchorCtr="0">
            <a:normAutofit/>
          </a:bodyPr>
          <a:lstStyle>
            <a:lvl1pPr lvl="0" algn="l">
              <a:lnSpc>
                <a:spcPct val="90000"/>
              </a:lnSpc>
              <a:spcBef>
                <a:spcPts val="0"/>
              </a:spcBef>
              <a:spcAft>
                <a:spcPts val="0"/>
              </a:spcAft>
              <a:buClr>
                <a:srgbClr val="595959"/>
              </a:buClr>
              <a:buSzPts val="24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23" name="Google Shape;323;p53"/>
          <p:cNvSpPr txBox="1">
            <a:spLocks noGrp="1"/>
          </p:cNvSpPr>
          <p:nvPr>
            <p:ph type="dt" idx="10"/>
          </p:nvPr>
        </p:nvSpPr>
        <p:spPr>
          <a:xfrm>
            <a:off x="616449" y="6356351"/>
            <a:ext cx="2964800" cy="365200"/>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24" name="Google Shape;324;p53"/>
          <p:cNvSpPr txBox="1">
            <a:spLocks noGrp="1"/>
          </p:cNvSpPr>
          <p:nvPr>
            <p:ph type="ftr" idx="11"/>
          </p:nvPr>
        </p:nvSpPr>
        <p:spPr>
          <a:xfrm>
            <a:off x="4038600" y="6356351"/>
            <a:ext cx="4114800" cy="3652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25" name="Google Shape;325;p53"/>
          <p:cNvSpPr txBox="1">
            <a:spLocks noGrp="1"/>
          </p:cNvSpPr>
          <p:nvPr>
            <p:ph type="sldNum" idx="12"/>
          </p:nvPr>
        </p:nvSpPr>
        <p:spPr>
          <a:xfrm>
            <a:off x="8610600" y="6356351"/>
            <a:ext cx="2964800" cy="365200"/>
          </a:xfrm>
          <a:prstGeom prst="rect">
            <a:avLst/>
          </a:prstGeom>
          <a:noFill/>
          <a:ln>
            <a:noFill/>
          </a:ln>
        </p:spPr>
        <p:txBody>
          <a:bodyPr spcFirstLastPara="1" wrap="square" lIns="121900" tIns="60925" rIns="121900" bIns="6092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26"/>
        <p:cNvGrpSpPr/>
        <p:nvPr/>
      </p:nvGrpSpPr>
      <p:grpSpPr>
        <a:xfrm>
          <a:off x="0" y="0"/>
          <a:ext cx="0" cy="0"/>
          <a:chOff x="0" y="0"/>
          <a:chExt cx="0" cy="0"/>
        </a:xfrm>
      </p:grpSpPr>
      <p:sp>
        <p:nvSpPr>
          <p:cNvPr id="327" name="Google Shape;327;p54"/>
          <p:cNvSpPr txBox="1">
            <a:spLocks noGrp="1"/>
          </p:cNvSpPr>
          <p:nvPr>
            <p:ph type="title"/>
          </p:nvPr>
        </p:nvSpPr>
        <p:spPr>
          <a:xfrm>
            <a:off x="616451" y="457200"/>
            <a:ext cx="4155600" cy="1600400"/>
          </a:xfrm>
          <a:prstGeom prst="rect">
            <a:avLst/>
          </a:prstGeom>
          <a:noFill/>
          <a:ln>
            <a:noFill/>
          </a:ln>
        </p:spPr>
        <p:txBody>
          <a:bodyPr spcFirstLastPara="1" wrap="square" lIns="121900" tIns="60925" rIns="121900" bIns="60925" anchor="b" anchorCtr="0">
            <a:normAutofit/>
          </a:bodyPr>
          <a:lstStyle>
            <a:lvl1pPr lvl="0" algn="l">
              <a:lnSpc>
                <a:spcPct val="90000"/>
              </a:lnSpc>
              <a:spcBef>
                <a:spcPts val="0"/>
              </a:spcBef>
              <a:spcAft>
                <a:spcPts val="0"/>
              </a:spcAft>
              <a:buClr>
                <a:srgbClr val="595959"/>
              </a:buClr>
              <a:buSzPts val="4300"/>
              <a:buFont typeface="Poppins"/>
              <a:buNone/>
              <a:defRPr sz="3200"/>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28" name="Google Shape;328;p54"/>
          <p:cNvSpPr txBox="1">
            <a:spLocks noGrp="1"/>
          </p:cNvSpPr>
          <p:nvPr>
            <p:ph type="body" idx="1"/>
          </p:nvPr>
        </p:nvSpPr>
        <p:spPr>
          <a:xfrm>
            <a:off x="4972692" y="987425"/>
            <a:ext cx="6603200" cy="4873600"/>
          </a:xfrm>
          <a:prstGeom prst="rect">
            <a:avLst/>
          </a:prstGeom>
          <a:noFill/>
          <a:ln>
            <a:noFill/>
          </a:ln>
        </p:spPr>
        <p:txBody>
          <a:bodyPr spcFirstLastPara="1" wrap="square" lIns="121900" tIns="60925" rIns="121900" bIns="60925" anchor="t" anchorCtr="0">
            <a:normAutofit/>
          </a:bodyPr>
          <a:lstStyle>
            <a:lvl1pPr marL="457200" lvl="0" indent="-501650" algn="l">
              <a:lnSpc>
                <a:spcPct val="90000"/>
              </a:lnSpc>
              <a:spcBef>
                <a:spcPts val="1100"/>
              </a:spcBef>
              <a:spcAft>
                <a:spcPts val="0"/>
              </a:spcAft>
              <a:buClr>
                <a:srgbClr val="595959"/>
              </a:buClr>
              <a:buSzPts val="4300"/>
              <a:buChar char="•"/>
              <a:defRPr sz="3200"/>
            </a:lvl1pPr>
            <a:lvl2pPr marL="914400" lvl="1" indent="-463550" algn="l">
              <a:lnSpc>
                <a:spcPct val="90000"/>
              </a:lnSpc>
              <a:spcBef>
                <a:spcPts val="500"/>
              </a:spcBef>
              <a:spcAft>
                <a:spcPts val="0"/>
              </a:spcAft>
              <a:buClr>
                <a:srgbClr val="595959"/>
              </a:buClr>
              <a:buSzPts val="3700"/>
              <a:buChar char="•"/>
              <a:defRPr sz="2800"/>
            </a:lvl2pPr>
            <a:lvl3pPr marL="1371600" lvl="2" indent="-431800" algn="l">
              <a:lnSpc>
                <a:spcPct val="90000"/>
              </a:lnSpc>
              <a:spcBef>
                <a:spcPts val="500"/>
              </a:spcBef>
              <a:spcAft>
                <a:spcPts val="0"/>
              </a:spcAft>
              <a:buClr>
                <a:srgbClr val="595959"/>
              </a:buClr>
              <a:buSzPts val="3200"/>
              <a:buChar char="•"/>
              <a:defRPr sz="2400"/>
            </a:lvl3pPr>
            <a:lvl4pPr marL="1828800" lvl="3" indent="-400050" algn="l">
              <a:lnSpc>
                <a:spcPct val="90000"/>
              </a:lnSpc>
              <a:spcBef>
                <a:spcPts val="500"/>
              </a:spcBef>
              <a:spcAft>
                <a:spcPts val="0"/>
              </a:spcAft>
              <a:buClr>
                <a:srgbClr val="595959"/>
              </a:buClr>
              <a:buSzPts val="2700"/>
              <a:buChar char="•"/>
              <a:defRPr sz="2000"/>
            </a:lvl4pPr>
            <a:lvl5pPr marL="2286000" lvl="4" indent="-400050" algn="l">
              <a:lnSpc>
                <a:spcPct val="90000"/>
              </a:lnSpc>
              <a:spcBef>
                <a:spcPts val="500"/>
              </a:spcBef>
              <a:spcAft>
                <a:spcPts val="0"/>
              </a:spcAft>
              <a:buClr>
                <a:srgbClr val="595959"/>
              </a:buClr>
              <a:buSzPts val="2700"/>
              <a:buChar char="•"/>
              <a:defRPr sz="2000"/>
            </a:lvl5pPr>
            <a:lvl6pPr marL="2743200" lvl="5" indent="-400050" algn="l">
              <a:lnSpc>
                <a:spcPct val="90000"/>
              </a:lnSpc>
              <a:spcBef>
                <a:spcPts val="500"/>
              </a:spcBef>
              <a:spcAft>
                <a:spcPts val="0"/>
              </a:spcAft>
              <a:buClr>
                <a:schemeClr val="dk1"/>
              </a:buClr>
              <a:buSzPts val="2700"/>
              <a:buChar char="•"/>
              <a:defRPr sz="2000"/>
            </a:lvl6pPr>
            <a:lvl7pPr marL="3200400" lvl="6" indent="-400050" algn="l">
              <a:lnSpc>
                <a:spcPct val="90000"/>
              </a:lnSpc>
              <a:spcBef>
                <a:spcPts val="500"/>
              </a:spcBef>
              <a:spcAft>
                <a:spcPts val="0"/>
              </a:spcAft>
              <a:buClr>
                <a:schemeClr val="dk1"/>
              </a:buClr>
              <a:buSzPts val="2700"/>
              <a:buChar char="•"/>
              <a:defRPr sz="2000"/>
            </a:lvl7pPr>
            <a:lvl8pPr marL="3657600" lvl="7" indent="-400050" algn="l">
              <a:lnSpc>
                <a:spcPct val="90000"/>
              </a:lnSpc>
              <a:spcBef>
                <a:spcPts val="500"/>
              </a:spcBef>
              <a:spcAft>
                <a:spcPts val="0"/>
              </a:spcAft>
              <a:buClr>
                <a:schemeClr val="dk1"/>
              </a:buClr>
              <a:buSzPts val="2700"/>
              <a:buChar char="•"/>
              <a:defRPr sz="2000"/>
            </a:lvl8pPr>
            <a:lvl9pPr marL="4114800" lvl="8" indent="-400050" algn="l">
              <a:lnSpc>
                <a:spcPct val="90000"/>
              </a:lnSpc>
              <a:spcBef>
                <a:spcPts val="500"/>
              </a:spcBef>
              <a:spcAft>
                <a:spcPts val="0"/>
              </a:spcAft>
              <a:buClr>
                <a:schemeClr val="dk1"/>
              </a:buClr>
              <a:buSzPts val="2700"/>
              <a:buChar char="•"/>
              <a:defRPr sz="2000"/>
            </a:lvl9pPr>
          </a:lstStyle>
          <a:p>
            <a:endParaRPr/>
          </a:p>
        </p:txBody>
      </p:sp>
      <p:sp>
        <p:nvSpPr>
          <p:cNvPr id="329" name="Google Shape;329;p54"/>
          <p:cNvSpPr txBox="1">
            <a:spLocks noGrp="1"/>
          </p:cNvSpPr>
          <p:nvPr>
            <p:ph type="body" idx="2"/>
          </p:nvPr>
        </p:nvSpPr>
        <p:spPr>
          <a:xfrm>
            <a:off x="616451" y="2057400"/>
            <a:ext cx="4155600" cy="3811600"/>
          </a:xfrm>
          <a:prstGeom prst="rect">
            <a:avLst/>
          </a:prstGeom>
          <a:noFill/>
          <a:ln>
            <a:noFill/>
          </a:ln>
        </p:spPr>
        <p:txBody>
          <a:bodyPr spcFirstLastPara="1" wrap="square" lIns="121900" tIns="60925" rIns="121900" bIns="60925" anchor="t" anchorCtr="0">
            <a:normAutofit/>
          </a:bodyPr>
          <a:lstStyle>
            <a:lvl1pPr marL="457200" lvl="0" indent="-228600" algn="l">
              <a:lnSpc>
                <a:spcPct val="90000"/>
              </a:lnSpc>
              <a:spcBef>
                <a:spcPts val="1100"/>
              </a:spcBef>
              <a:spcAft>
                <a:spcPts val="0"/>
              </a:spcAft>
              <a:buClr>
                <a:srgbClr val="595959"/>
              </a:buClr>
              <a:buSzPts val="2100"/>
              <a:buNone/>
              <a:defRPr sz="1600"/>
            </a:lvl1pPr>
            <a:lvl2pPr marL="914400" lvl="1" indent="-228600" algn="l">
              <a:lnSpc>
                <a:spcPct val="90000"/>
              </a:lnSpc>
              <a:spcBef>
                <a:spcPts val="500"/>
              </a:spcBef>
              <a:spcAft>
                <a:spcPts val="0"/>
              </a:spcAft>
              <a:buClr>
                <a:srgbClr val="595959"/>
              </a:buClr>
              <a:buSzPts val="1900"/>
              <a:buNone/>
              <a:defRPr sz="1500"/>
            </a:lvl2pPr>
            <a:lvl3pPr marL="1371600" lvl="2" indent="-228600" algn="l">
              <a:lnSpc>
                <a:spcPct val="90000"/>
              </a:lnSpc>
              <a:spcBef>
                <a:spcPts val="500"/>
              </a:spcBef>
              <a:spcAft>
                <a:spcPts val="0"/>
              </a:spcAft>
              <a:buClr>
                <a:srgbClr val="595959"/>
              </a:buClr>
              <a:buSzPts val="1600"/>
              <a:buNone/>
              <a:defRPr sz="1200"/>
            </a:lvl3pPr>
            <a:lvl4pPr marL="1828800" lvl="3" indent="-228600" algn="l">
              <a:lnSpc>
                <a:spcPct val="90000"/>
              </a:lnSpc>
              <a:spcBef>
                <a:spcPts val="500"/>
              </a:spcBef>
              <a:spcAft>
                <a:spcPts val="0"/>
              </a:spcAft>
              <a:buClr>
                <a:srgbClr val="595959"/>
              </a:buClr>
              <a:buSzPts val="1300"/>
              <a:buNone/>
              <a:defRPr sz="1100"/>
            </a:lvl4pPr>
            <a:lvl5pPr marL="2286000" lvl="4" indent="-228600" algn="l">
              <a:lnSpc>
                <a:spcPct val="90000"/>
              </a:lnSpc>
              <a:spcBef>
                <a:spcPts val="500"/>
              </a:spcBef>
              <a:spcAft>
                <a:spcPts val="0"/>
              </a:spcAft>
              <a:buClr>
                <a:srgbClr val="595959"/>
              </a:buClr>
              <a:buSzPts val="1300"/>
              <a:buNone/>
              <a:defRPr sz="1100"/>
            </a:lvl5pPr>
            <a:lvl6pPr marL="2743200" lvl="5" indent="-228600" algn="l">
              <a:lnSpc>
                <a:spcPct val="90000"/>
              </a:lnSpc>
              <a:spcBef>
                <a:spcPts val="500"/>
              </a:spcBef>
              <a:spcAft>
                <a:spcPts val="0"/>
              </a:spcAft>
              <a:buClr>
                <a:schemeClr val="dk1"/>
              </a:buClr>
              <a:buSzPts val="1300"/>
              <a:buNone/>
              <a:defRPr sz="1100"/>
            </a:lvl6pPr>
            <a:lvl7pPr marL="3200400" lvl="6" indent="-228600" algn="l">
              <a:lnSpc>
                <a:spcPct val="90000"/>
              </a:lnSpc>
              <a:spcBef>
                <a:spcPts val="500"/>
              </a:spcBef>
              <a:spcAft>
                <a:spcPts val="0"/>
              </a:spcAft>
              <a:buClr>
                <a:schemeClr val="dk1"/>
              </a:buClr>
              <a:buSzPts val="1300"/>
              <a:buNone/>
              <a:defRPr sz="1100"/>
            </a:lvl7pPr>
            <a:lvl8pPr marL="3657600" lvl="7" indent="-228600" algn="l">
              <a:lnSpc>
                <a:spcPct val="90000"/>
              </a:lnSpc>
              <a:spcBef>
                <a:spcPts val="500"/>
              </a:spcBef>
              <a:spcAft>
                <a:spcPts val="0"/>
              </a:spcAft>
              <a:buClr>
                <a:schemeClr val="dk1"/>
              </a:buClr>
              <a:buSzPts val="1300"/>
              <a:buNone/>
              <a:defRPr sz="1100"/>
            </a:lvl8pPr>
            <a:lvl9pPr marL="4114800" lvl="8" indent="-228600" algn="l">
              <a:lnSpc>
                <a:spcPct val="90000"/>
              </a:lnSpc>
              <a:spcBef>
                <a:spcPts val="500"/>
              </a:spcBef>
              <a:spcAft>
                <a:spcPts val="0"/>
              </a:spcAft>
              <a:buClr>
                <a:schemeClr val="dk1"/>
              </a:buClr>
              <a:buSzPts val="1300"/>
              <a:buNone/>
              <a:defRPr sz="1100"/>
            </a:lvl9pPr>
          </a:lstStyle>
          <a:p>
            <a:endParaRPr/>
          </a:p>
        </p:txBody>
      </p:sp>
      <p:sp>
        <p:nvSpPr>
          <p:cNvPr id="330" name="Google Shape;330;p54"/>
          <p:cNvSpPr txBox="1">
            <a:spLocks noGrp="1"/>
          </p:cNvSpPr>
          <p:nvPr>
            <p:ph type="dt" idx="10"/>
          </p:nvPr>
        </p:nvSpPr>
        <p:spPr>
          <a:xfrm>
            <a:off x="616449" y="6356351"/>
            <a:ext cx="2964800" cy="365200"/>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31" name="Google Shape;331;p54"/>
          <p:cNvSpPr txBox="1">
            <a:spLocks noGrp="1"/>
          </p:cNvSpPr>
          <p:nvPr>
            <p:ph type="ftr" idx="11"/>
          </p:nvPr>
        </p:nvSpPr>
        <p:spPr>
          <a:xfrm>
            <a:off x="4038600" y="6356351"/>
            <a:ext cx="4114800" cy="3652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32" name="Google Shape;332;p54"/>
          <p:cNvSpPr txBox="1">
            <a:spLocks noGrp="1"/>
          </p:cNvSpPr>
          <p:nvPr>
            <p:ph type="sldNum" idx="12"/>
          </p:nvPr>
        </p:nvSpPr>
        <p:spPr>
          <a:xfrm>
            <a:off x="8610600" y="6356351"/>
            <a:ext cx="2964800" cy="365200"/>
          </a:xfrm>
          <a:prstGeom prst="rect">
            <a:avLst/>
          </a:prstGeom>
          <a:noFill/>
          <a:ln>
            <a:noFill/>
          </a:ln>
        </p:spPr>
        <p:txBody>
          <a:bodyPr spcFirstLastPara="1" wrap="square" lIns="121900" tIns="60925" rIns="121900" bIns="6092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33"/>
        <p:cNvGrpSpPr/>
        <p:nvPr/>
      </p:nvGrpSpPr>
      <p:grpSpPr>
        <a:xfrm>
          <a:off x="0" y="0"/>
          <a:ext cx="0" cy="0"/>
          <a:chOff x="0" y="0"/>
          <a:chExt cx="0" cy="0"/>
        </a:xfrm>
      </p:grpSpPr>
      <p:sp>
        <p:nvSpPr>
          <p:cNvPr id="334" name="Google Shape;334;p55"/>
          <p:cNvSpPr txBox="1">
            <a:spLocks noGrp="1"/>
          </p:cNvSpPr>
          <p:nvPr>
            <p:ph type="title"/>
          </p:nvPr>
        </p:nvSpPr>
        <p:spPr>
          <a:xfrm>
            <a:off x="616449" y="365125"/>
            <a:ext cx="10962800" cy="641600"/>
          </a:xfrm>
          <a:prstGeom prst="rect">
            <a:avLst/>
          </a:prstGeom>
          <a:noFill/>
          <a:ln>
            <a:noFill/>
          </a:ln>
        </p:spPr>
        <p:txBody>
          <a:bodyPr spcFirstLastPara="1" wrap="square" lIns="121900" tIns="60925" rIns="121900" bIns="60925" anchor="ctr" anchorCtr="0">
            <a:normAutofit/>
          </a:bodyPr>
          <a:lstStyle>
            <a:lvl1pPr lvl="0" algn="l">
              <a:lnSpc>
                <a:spcPct val="90000"/>
              </a:lnSpc>
              <a:spcBef>
                <a:spcPts val="0"/>
              </a:spcBef>
              <a:spcAft>
                <a:spcPts val="0"/>
              </a:spcAft>
              <a:buClr>
                <a:srgbClr val="595959"/>
              </a:buClr>
              <a:buSzPts val="24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35" name="Google Shape;335;p55"/>
          <p:cNvSpPr txBox="1">
            <a:spLocks noGrp="1"/>
          </p:cNvSpPr>
          <p:nvPr>
            <p:ph type="body" idx="1"/>
          </p:nvPr>
        </p:nvSpPr>
        <p:spPr>
          <a:xfrm rot="5400000">
            <a:off x="3584576" y="-1817293"/>
            <a:ext cx="5026400" cy="10962400"/>
          </a:xfrm>
          <a:prstGeom prst="rect">
            <a:avLst/>
          </a:prstGeom>
          <a:noFill/>
          <a:ln>
            <a:noFill/>
          </a:ln>
        </p:spPr>
        <p:txBody>
          <a:bodyPr spcFirstLastPara="1" wrap="square" lIns="121900" tIns="60925" rIns="121900" bIns="60925" anchor="t" anchorCtr="0">
            <a:normAutofit/>
          </a:bodyPr>
          <a:lstStyle>
            <a:lvl1pPr marL="457200" lvl="0" indent="-381000" algn="l">
              <a:lnSpc>
                <a:spcPct val="90000"/>
              </a:lnSpc>
              <a:spcBef>
                <a:spcPts val="1100"/>
              </a:spcBef>
              <a:spcAft>
                <a:spcPts val="0"/>
              </a:spcAft>
              <a:buClr>
                <a:srgbClr val="595959"/>
              </a:buClr>
              <a:buSzPts val="2400"/>
              <a:buChar char="•"/>
              <a:defRPr/>
            </a:lvl1pPr>
            <a:lvl2pPr marL="914400" lvl="1" indent="-381000" algn="l">
              <a:lnSpc>
                <a:spcPct val="90000"/>
              </a:lnSpc>
              <a:spcBef>
                <a:spcPts val="500"/>
              </a:spcBef>
              <a:spcAft>
                <a:spcPts val="0"/>
              </a:spcAft>
              <a:buClr>
                <a:srgbClr val="595959"/>
              </a:buClr>
              <a:buSzPts val="2400"/>
              <a:buChar char="•"/>
              <a:defRPr/>
            </a:lvl2pPr>
            <a:lvl3pPr marL="1371600" lvl="2" indent="-381000" algn="l">
              <a:lnSpc>
                <a:spcPct val="90000"/>
              </a:lnSpc>
              <a:spcBef>
                <a:spcPts val="500"/>
              </a:spcBef>
              <a:spcAft>
                <a:spcPts val="0"/>
              </a:spcAft>
              <a:buClr>
                <a:srgbClr val="595959"/>
              </a:buClr>
              <a:buSzPts val="2400"/>
              <a:buChar char="•"/>
              <a:defRPr/>
            </a:lvl3pPr>
            <a:lvl4pPr marL="1828800" lvl="3" indent="-381000" algn="l">
              <a:lnSpc>
                <a:spcPct val="90000"/>
              </a:lnSpc>
              <a:spcBef>
                <a:spcPts val="500"/>
              </a:spcBef>
              <a:spcAft>
                <a:spcPts val="0"/>
              </a:spcAft>
              <a:buClr>
                <a:srgbClr val="595959"/>
              </a:buClr>
              <a:buSzPts val="2400"/>
              <a:buChar char="•"/>
              <a:defRPr/>
            </a:lvl4pPr>
            <a:lvl5pPr marL="2286000" lvl="4" indent="-381000" algn="l">
              <a:lnSpc>
                <a:spcPct val="90000"/>
              </a:lnSpc>
              <a:spcBef>
                <a:spcPts val="500"/>
              </a:spcBef>
              <a:spcAft>
                <a:spcPts val="0"/>
              </a:spcAft>
              <a:buClr>
                <a:srgbClr val="595959"/>
              </a:buClr>
              <a:buSzPts val="2400"/>
              <a:buChar char="•"/>
              <a:defRPr/>
            </a:lvl5pPr>
            <a:lvl6pPr marL="2743200" lvl="5" indent="-381000" algn="l">
              <a:lnSpc>
                <a:spcPct val="90000"/>
              </a:lnSpc>
              <a:spcBef>
                <a:spcPts val="500"/>
              </a:spcBef>
              <a:spcAft>
                <a:spcPts val="0"/>
              </a:spcAft>
              <a:buClr>
                <a:schemeClr val="dk1"/>
              </a:buClr>
              <a:buSzPts val="2400"/>
              <a:buChar char="•"/>
              <a:defRPr/>
            </a:lvl6pPr>
            <a:lvl7pPr marL="3200400" lvl="6" indent="-381000" algn="l">
              <a:lnSpc>
                <a:spcPct val="90000"/>
              </a:lnSpc>
              <a:spcBef>
                <a:spcPts val="500"/>
              </a:spcBef>
              <a:spcAft>
                <a:spcPts val="0"/>
              </a:spcAft>
              <a:buClr>
                <a:schemeClr val="dk1"/>
              </a:buClr>
              <a:buSzPts val="2400"/>
              <a:buChar char="•"/>
              <a:defRPr/>
            </a:lvl7pPr>
            <a:lvl8pPr marL="3657600" lvl="7" indent="-381000" algn="l">
              <a:lnSpc>
                <a:spcPct val="90000"/>
              </a:lnSpc>
              <a:spcBef>
                <a:spcPts val="500"/>
              </a:spcBef>
              <a:spcAft>
                <a:spcPts val="0"/>
              </a:spcAft>
              <a:buClr>
                <a:schemeClr val="dk1"/>
              </a:buClr>
              <a:buSzPts val="2400"/>
              <a:buChar char="•"/>
              <a:defRPr/>
            </a:lvl8pPr>
            <a:lvl9pPr marL="4114800" lvl="8" indent="-381000" algn="l">
              <a:lnSpc>
                <a:spcPct val="90000"/>
              </a:lnSpc>
              <a:spcBef>
                <a:spcPts val="500"/>
              </a:spcBef>
              <a:spcAft>
                <a:spcPts val="0"/>
              </a:spcAft>
              <a:buClr>
                <a:schemeClr val="dk1"/>
              </a:buClr>
              <a:buSzPts val="2400"/>
              <a:buChar char="•"/>
              <a:defRPr/>
            </a:lvl9pPr>
          </a:lstStyle>
          <a:p>
            <a:endParaRPr/>
          </a:p>
        </p:txBody>
      </p:sp>
      <p:sp>
        <p:nvSpPr>
          <p:cNvPr id="336" name="Google Shape;336;p55"/>
          <p:cNvSpPr txBox="1">
            <a:spLocks noGrp="1"/>
          </p:cNvSpPr>
          <p:nvPr>
            <p:ph type="dt" idx="10"/>
          </p:nvPr>
        </p:nvSpPr>
        <p:spPr>
          <a:xfrm>
            <a:off x="616449" y="6356351"/>
            <a:ext cx="2964800" cy="365200"/>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37" name="Google Shape;337;p55"/>
          <p:cNvSpPr txBox="1">
            <a:spLocks noGrp="1"/>
          </p:cNvSpPr>
          <p:nvPr>
            <p:ph type="ftr" idx="11"/>
          </p:nvPr>
        </p:nvSpPr>
        <p:spPr>
          <a:xfrm>
            <a:off x="4038600" y="6356351"/>
            <a:ext cx="4114800" cy="3652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38" name="Google Shape;338;p55"/>
          <p:cNvSpPr txBox="1">
            <a:spLocks noGrp="1"/>
          </p:cNvSpPr>
          <p:nvPr>
            <p:ph type="sldNum" idx="12"/>
          </p:nvPr>
        </p:nvSpPr>
        <p:spPr>
          <a:xfrm>
            <a:off x="8610600" y="6356351"/>
            <a:ext cx="2964800" cy="365200"/>
          </a:xfrm>
          <a:prstGeom prst="rect">
            <a:avLst/>
          </a:prstGeom>
          <a:noFill/>
          <a:ln>
            <a:noFill/>
          </a:ln>
        </p:spPr>
        <p:txBody>
          <a:bodyPr spcFirstLastPara="1" wrap="square" lIns="121900" tIns="60925" rIns="121900" bIns="6092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39"/>
        <p:cNvGrpSpPr/>
        <p:nvPr/>
      </p:nvGrpSpPr>
      <p:grpSpPr>
        <a:xfrm>
          <a:off x="0" y="0"/>
          <a:ext cx="0" cy="0"/>
          <a:chOff x="0" y="0"/>
          <a:chExt cx="0" cy="0"/>
        </a:xfrm>
      </p:grpSpPr>
      <p:sp>
        <p:nvSpPr>
          <p:cNvPr id="340" name="Google Shape;340;p56"/>
          <p:cNvSpPr txBox="1">
            <a:spLocks noGrp="1"/>
          </p:cNvSpPr>
          <p:nvPr>
            <p:ph type="title"/>
          </p:nvPr>
        </p:nvSpPr>
        <p:spPr>
          <a:xfrm rot="5400000">
            <a:off x="7133400" y="1956725"/>
            <a:ext cx="5812000" cy="2628800"/>
          </a:xfrm>
          <a:prstGeom prst="rect">
            <a:avLst/>
          </a:prstGeom>
          <a:noFill/>
          <a:ln>
            <a:noFill/>
          </a:ln>
        </p:spPr>
        <p:txBody>
          <a:bodyPr spcFirstLastPara="1" wrap="square" lIns="121900" tIns="60925" rIns="121900" bIns="60925" anchor="ctr" anchorCtr="0">
            <a:normAutofit/>
          </a:bodyPr>
          <a:lstStyle>
            <a:lvl1pPr lvl="0" algn="l">
              <a:lnSpc>
                <a:spcPct val="90000"/>
              </a:lnSpc>
              <a:spcBef>
                <a:spcPts val="0"/>
              </a:spcBef>
              <a:spcAft>
                <a:spcPts val="0"/>
              </a:spcAft>
              <a:buClr>
                <a:srgbClr val="595959"/>
              </a:buClr>
              <a:buSzPts val="24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41" name="Google Shape;341;p56"/>
          <p:cNvSpPr txBox="1">
            <a:spLocks noGrp="1"/>
          </p:cNvSpPr>
          <p:nvPr>
            <p:ph type="body" idx="1"/>
          </p:nvPr>
        </p:nvSpPr>
        <p:spPr>
          <a:xfrm rot="5400000">
            <a:off x="1799300" y="-596076"/>
            <a:ext cx="5812000" cy="7734400"/>
          </a:xfrm>
          <a:prstGeom prst="rect">
            <a:avLst/>
          </a:prstGeom>
          <a:noFill/>
          <a:ln>
            <a:noFill/>
          </a:ln>
        </p:spPr>
        <p:txBody>
          <a:bodyPr spcFirstLastPara="1" wrap="square" lIns="121900" tIns="60925" rIns="121900" bIns="60925" anchor="t" anchorCtr="0">
            <a:normAutofit/>
          </a:bodyPr>
          <a:lstStyle>
            <a:lvl1pPr marL="457200" lvl="0" indent="-381000" algn="l">
              <a:lnSpc>
                <a:spcPct val="90000"/>
              </a:lnSpc>
              <a:spcBef>
                <a:spcPts val="1100"/>
              </a:spcBef>
              <a:spcAft>
                <a:spcPts val="0"/>
              </a:spcAft>
              <a:buClr>
                <a:srgbClr val="595959"/>
              </a:buClr>
              <a:buSzPts val="2400"/>
              <a:buChar char="•"/>
              <a:defRPr/>
            </a:lvl1pPr>
            <a:lvl2pPr marL="914400" lvl="1" indent="-381000" algn="l">
              <a:lnSpc>
                <a:spcPct val="90000"/>
              </a:lnSpc>
              <a:spcBef>
                <a:spcPts val="500"/>
              </a:spcBef>
              <a:spcAft>
                <a:spcPts val="0"/>
              </a:spcAft>
              <a:buClr>
                <a:srgbClr val="595959"/>
              </a:buClr>
              <a:buSzPts val="2400"/>
              <a:buChar char="•"/>
              <a:defRPr/>
            </a:lvl2pPr>
            <a:lvl3pPr marL="1371600" lvl="2" indent="-381000" algn="l">
              <a:lnSpc>
                <a:spcPct val="90000"/>
              </a:lnSpc>
              <a:spcBef>
                <a:spcPts val="500"/>
              </a:spcBef>
              <a:spcAft>
                <a:spcPts val="0"/>
              </a:spcAft>
              <a:buClr>
                <a:srgbClr val="595959"/>
              </a:buClr>
              <a:buSzPts val="2400"/>
              <a:buChar char="•"/>
              <a:defRPr/>
            </a:lvl3pPr>
            <a:lvl4pPr marL="1828800" lvl="3" indent="-381000" algn="l">
              <a:lnSpc>
                <a:spcPct val="90000"/>
              </a:lnSpc>
              <a:spcBef>
                <a:spcPts val="500"/>
              </a:spcBef>
              <a:spcAft>
                <a:spcPts val="0"/>
              </a:spcAft>
              <a:buClr>
                <a:srgbClr val="595959"/>
              </a:buClr>
              <a:buSzPts val="2400"/>
              <a:buChar char="•"/>
              <a:defRPr/>
            </a:lvl4pPr>
            <a:lvl5pPr marL="2286000" lvl="4" indent="-381000" algn="l">
              <a:lnSpc>
                <a:spcPct val="90000"/>
              </a:lnSpc>
              <a:spcBef>
                <a:spcPts val="500"/>
              </a:spcBef>
              <a:spcAft>
                <a:spcPts val="0"/>
              </a:spcAft>
              <a:buClr>
                <a:srgbClr val="595959"/>
              </a:buClr>
              <a:buSzPts val="2400"/>
              <a:buChar char="•"/>
              <a:defRPr/>
            </a:lvl5pPr>
            <a:lvl6pPr marL="2743200" lvl="5" indent="-381000" algn="l">
              <a:lnSpc>
                <a:spcPct val="90000"/>
              </a:lnSpc>
              <a:spcBef>
                <a:spcPts val="500"/>
              </a:spcBef>
              <a:spcAft>
                <a:spcPts val="0"/>
              </a:spcAft>
              <a:buClr>
                <a:schemeClr val="dk1"/>
              </a:buClr>
              <a:buSzPts val="2400"/>
              <a:buChar char="•"/>
              <a:defRPr/>
            </a:lvl6pPr>
            <a:lvl7pPr marL="3200400" lvl="6" indent="-381000" algn="l">
              <a:lnSpc>
                <a:spcPct val="90000"/>
              </a:lnSpc>
              <a:spcBef>
                <a:spcPts val="500"/>
              </a:spcBef>
              <a:spcAft>
                <a:spcPts val="0"/>
              </a:spcAft>
              <a:buClr>
                <a:schemeClr val="dk1"/>
              </a:buClr>
              <a:buSzPts val="2400"/>
              <a:buChar char="•"/>
              <a:defRPr/>
            </a:lvl7pPr>
            <a:lvl8pPr marL="3657600" lvl="7" indent="-381000" algn="l">
              <a:lnSpc>
                <a:spcPct val="90000"/>
              </a:lnSpc>
              <a:spcBef>
                <a:spcPts val="500"/>
              </a:spcBef>
              <a:spcAft>
                <a:spcPts val="0"/>
              </a:spcAft>
              <a:buClr>
                <a:schemeClr val="dk1"/>
              </a:buClr>
              <a:buSzPts val="2400"/>
              <a:buChar char="•"/>
              <a:defRPr/>
            </a:lvl8pPr>
            <a:lvl9pPr marL="4114800" lvl="8" indent="-381000" algn="l">
              <a:lnSpc>
                <a:spcPct val="90000"/>
              </a:lnSpc>
              <a:spcBef>
                <a:spcPts val="500"/>
              </a:spcBef>
              <a:spcAft>
                <a:spcPts val="0"/>
              </a:spcAft>
              <a:buClr>
                <a:schemeClr val="dk1"/>
              </a:buClr>
              <a:buSzPts val="2400"/>
              <a:buChar char="•"/>
              <a:defRPr/>
            </a:lvl9pPr>
          </a:lstStyle>
          <a:p>
            <a:endParaRPr/>
          </a:p>
        </p:txBody>
      </p:sp>
      <p:sp>
        <p:nvSpPr>
          <p:cNvPr id="342" name="Google Shape;342;p56"/>
          <p:cNvSpPr txBox="1">
            <a:spLocks noGrp="1"/>
          </p:cNvSpPr>
          <p:nvPr>
            <p:ph type="dt" idx="10"/>
          </p:nvPr>
        </p:nvSpPr>
        <p:spPr>
          <a:xfrm>
            <a:off x="616449" y="6356351"/>
            <a:ext cx="2964800" cy="365200"/>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43" name="Google Shape;343;p56"/>
          <p:cNvSpPr txBox="1">
            <a:spLocks noGrp="1"/>
          </p:cNvSpPr>
          <p:nvPr>
            <p:ph type="ftr" idx="11"/>
          </p:nvPr>
        </p:nvSpPr>
        <p:spPr>
          <a:xfrm>
            <a:off x="4038600" y="6356351"/>
            <a:ext cx="4114800" cy="3652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44" name="Google Shape;344;p56"/>
          <p:cNvSpPr txBox="1">
            <a:spLocks noGrp="1"/>
          </p:cNvSpPr>
          <p:nvPr>
            <p:ph type="sldNum" idx="12"/>
          </p:nvPr>
        </p:nvSpPr>
        <p:spPr>
          <a:xfrm>
            <a:off x="8610600" y="6356351"/>
            <a:ext cx="2964800" cy="365200"/>
          </a:xfrm>
          <a:prstGeom prst="rect">
            <a:avLst/>
          </a:prstGeom>
          <a:noFill/>
          <a:ln>
            <a:noFill/>
          </a:ln>
        </p:spPr>
        <p:txBody>
          <a:bodyPr spcFirstLastPara="1" wrap="square" lIns="121900" tIns="60925" rIns="121900" bIns="6092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45"/>
        <p:cNvGrpSpPr/>
        <p:nvPr/>
      </p:nvGrpSpPr>
      <p:grpSpPr>
        <a:xfrm>
          <a:off x="0" y="0"/>
          <a:ext cx="0" cy="0"/>
          <a:chOff x="0" y="0"/>
          <a:chExt cx="0" cy="0"/>
        </a:xfrm>
      </p:grpSpPr>
      <p:sp>
        <p:nvSpPr>
          <p:cNvPr id="346" name="Google Shape;346;p5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595959"/>
              </a:buClr>
              <a:buSzPts val="4800"/>
              <a:buFont typeface="Poppins"/>
              <a:buNone/>
              <a:defRPr sz="4800">
                <a:latin typeface="Poppins"/>
                <a:ea typeface="Poppins"/>
                <a:cs typeface="Poppins"/>
                <a:sym typeface="Poppins"/>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47" name="Google Shape;347;p57"/>
          <p:cNvSpPr txBox="1">
            <a:spLocks noGrp="1"/>
          </p:cNvSpPr>
          <p:nvPr>
            <p:ph type="subTitle" idx="1"/>
          </p:nvPr>
        </p:nvSpPr>
        <p:spPr>
          <a:xfrm>
            <a:off x="1524000" y="3602039"/>
            <a:ext cx="9144000" cy="16556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100"/>
              </a:spcBef>
              <a:spcAft>
                <a:spcPts val="0"/>
              </a:spcAft>
              <a:buClr>
                <a:srgbClr val="595959"/>
              </a:buClr>
              <a:buSzPts val="2400"/>
              <a:buNone/>
              <a:defRPr sz="2400">
                <a:latin typeface="Poppins"/>
                <a:ea typeface="Poppins"/>
                <a:cs typeface="Poppins"/>
                <a:sym typeface="Poppins"/>
              </a:defRPr>
            </a:lvl1pPr>
            <a:lvl2pPr lvl="1" algn="ctr">
              <a:lnSpc>
                <a:spcPct val="90000"/>
              </a:lnSpc>
              <a:spcBef>
                <a:spcPts val="500"/>
              </a:spcBef>
              <a:spcAft>
                <a:spcPts val="0"/>
              </a:spcAft>
              <a:buClr>
                <a:srgbClr val="595959"/>
              </a:buClr>
              <a:buSzPts val="2000"/>
              <a:buNone/>
              <a:defRPr sz="2000"/>
            </a:lvl2pPr>
            <a:lvl3pPr lvl="2" algn="ctr">
              <a:lnSpc>
                <a:spcPct val="90000"/>
              </a:lnSpc>
              <a:spcBef>
                <a:spcPts val="500"/>
              </a:spcBef>
              <a:spcAft>
                <a:spcPts val="0"/>
              </a:spcAft>
              <a:buClr>
                <a:srgbClr val="595959"/>
              </a:buClr>
              <a:buSzPts val="1900"/>
              <a:buNone/>
              <a:defRPr sz="1900"/>
            </a:lvl3pPr>
            <a:lvl4pPr lvl="3" algn="ctr">
              <a:lnSpc>
                <a:spcPct val="90000"/>
              </a:lnSpc>
              <a:spcBef>
                <a:spcPts val="500"/>
              </a:spcBef>
              <a:spcAft>
                <a:spcPts val="0"/>
              </a:spcAft>
              <a:buClr>
                <a:srgbClr val="595959"/>
              </a:buClr>
              <a:buSzPts val="1600"/>
              <a:buNone/>
              <a:defRPr sz="1600"/>
            </a:lvl4pPr>
            <a:lvl5pPr lvl="4" algn="ctr">
              <a:lnSpc>
                <a:spcPct val="90000"/>
              </a:lnSpc>
              <a:spcBef>
                <a:spcPts val="500"/>
              </a:spcBef>
              <a:spcAft>
                <a:spcPts val="0"/>
              </a:spcAft>
              <a:buClr>
                <a:srgbClr val="59595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48" name="Google Shape;348;p57"/>
          <p:cNvSpPr txBox="1">
            <a:spLocks noGrp="1"/>
          </p:cNvSpPr>
          <p:nvPr>
            <p:ph type="dt" idx="10"/>
          </p:nvPr>
        </p:nvSpPr>
        <p:spPr>
          <a:xfrm>
            <a:off x="616449" y="6356351"/>
            <a:ext cx="2964800" cy="365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atin typeface="Poppins"/>
                <a:ea typeface="Poppins"/>
                <a:cs typeface="Poppins"/>
                <a:sym typeface="Poppins"/>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49" name="Google Shape;349;p57"/>
          <p:cNvSpPr txBox="1">
            <a:spLocks noGrp="1"/>
          </p:cNvSpPr>
          <p:nvPr>
            <p:ph type="ftr" idx="11"/>
          </p:nvPr>
        </p:nvSpPr>
        <p:spPr>
          <a:xfrm>
            <a:off x="4038600" y="6356351"/>
            <a:ext cx="4114800" cy="365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atin typeface="Poppins"/>
                <a:ea typeface="Poppins"/>
                <a:cs typeface="Poppins"/>
                <a:sym typeface="Poppins"/>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50" name="Google Shape;350;p57"/>
          <p:cNvSpPr txBox="1">
            <a:spLocks noGrp="1"/>
          </p:cNvSpPr>
          <p:nvPr>
            <p:ph type="sldNum" idx="12"/>
          </p:nvPr>
        </p:nvSpPr>
        <p:spPr>
          <a:xfrm>
            <a:off x="8610599" y="6356351"/>
            <a:ext cx="29648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360"/>
        <p:cNvGrpSpPr/>
        <p:nvPr/>
      </p:nvGrpSpPr>
      <p:grpSpPr>
        <a:xfrm>
          <a:off x="0" y="0"/>
          <a:ext cx="0" cy="0"/>
          <a:chOff x="0" y="0"/>
          <a:chExt cx="0" cy="0"/>
        </a:xfrm>
      </p:grpSpPr>
      <p:sp>
        <p:nvSpPr>
          <p:cNvPr id="361" name="Google Shape;361;p59"/>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59"/>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59"/>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4" name="Google Shape;364;p59"/>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5" name="Google Shape;365;p59"/>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366"/>
        <p:cNvGrpSpPr/>
        <p:nvPr/>
      </p:nvGrpSpPr>
      <p:grpSpPr>
        <a:xfrm>
          <a:off x="0" y="0"/>
          <a:ext cx="0" cy="0"/>
          <a:chOff x="0" y="0"/>
          <a:chExt cx="0" cy="0"/>
        </a:xfrm>
      </p:grpSpPr>
      <p:sp>
        <p:nvSpPr>
          <p:cNvPr id="367" name="Google Shape;367;p60"/>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60"/>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60"/>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0" name="Google Shape;370;p60"/>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71" name="Google Shape;371;p60"/>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372" name="Google Shape;372;p60"/>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3" name="Google Shape;373;p60"/>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4" name="Google Shape;374;p60"/>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50">
                <a:solidFill>
                  <a:schemeClr val="dk2"/>
                </a:solidFill>
                <a:latin typeface="Calibri"/>
                <a:ea typeface="Calibri"/>
                <a:cs typeface="Calibri"/>
                <a:sym typeface="Calibri"/>
              </a:defRPr>
            </a:lvl1pPr>
            <a:lvl2pPr marL="0" lvl="1" indent="0" algn="r">
              <a:spcBef>
                <a:spcPts val="0"/>
              </a:spcBef>
              <a:buNone/>
              <a:defRPr sz="1050">
                <a:solidFill>
                  <a:schemeClr val="dk2"/>
                </a:solidFill>
                <a:latin typeface="Calibri"/>
                <a:ea typeface="Calibri"/>
                <a:cs typeface="Calibri"/>
                <a:sym typeface="Calibri"/>
              </a:defRPr>
            </a:lvl2pPr>
            <a:lvl3pPr marL="0" lvl="2" indent="0" algn="r">
              <a:spcBef>
                <a:spcPts val="0"/>
              </a:spcBef>
              <a:buNone/>
              <a:defRPr sz="1050">
                <a:solidFill>
                  <a:schemeClr val="dk2"/>
                </a:solidFill>
                <a:latin typeface="Calibri"/>
                <a:ea typeface="Calibri"/>
                <a:cs typeface="Calibri"/>
                <a:sym typeface="Calibri"/>
              </a:defRPr>
            </a:lvl3pPr>
            <a:lvl4pPr marL="0" lvl="3" indent="0" algn="r">
              <a:spcBef>
                <a:spcPts val="0"/>
              </a:spcBef>
              <a:buNone/>
              <a:defRPr sz="1050">
                <a:solidFill>
                  <a:schemeClr val="dk2"/>
                </a:solidFill>
                <a:latin typeface="Calibri"/>
                <a:ea typeface="Calibri"/>
                <a:cs typeface="Calibri"/>
                <a:sym typeface="Calibri"/>
              </a:defRPr>
            </a:lvl4pPr>
            <a:lvl5pPr marL="0" lvl="4" indent="0" algn="r">
              <a:spcBef>
                <a:spcPts val="0"/>
              </a:spcBef>
              <a:buNone/>
              <a:defRPr sz="1050">
                <a:solidFill>
                  <a:schemeClr val="dk2"/>
                </a:solidFill>
                <a:latin typeface="Calibri"/>
                <a:ea typeface="Calibri"/>
                <a:cs typeface="Calibri"/>
                <a:sym typeface="Calibri"/>
              </a:defRPr>
            </a:lvl5pPr>
            <a:lvl6pPr marL="0" lvl="5" indent="0" algn="r">
              <a:spcBef>
                <a:spcPts val="0"/>
              </a:spcBef>
              <a:buNone/>
              <a:defRPr sz="1050">
                <a:solidFill>
                  <a:schemeClr val="dk2"/>
                </a:solidFill>
                <a:latin typeface="Calibri"/>
                <a:ea typeface="Calibri"/>
                <a:cs typeface="Calibri"/>
                <a:sym typeface="Calibri"/>
              </a:defRPr>
            </a:lvl6pPr>
            <a:lvl7pPr marL="0" lvl="6" indent="0" algn="r">
              <a:spcBef>
                <a:spcPts val="0"/>
              </a:spcBef>
              <a:buNone/>
              <a:defRPr sz="1050">
                <a:solidFill>
                  <a:schemeClr val="dk2"/>
                </a:solidFill>
                <a:latin typeface="Calibri"/>
                <a:ea typeface="Calibri"/>
                <a:cs typeface="Calibri"/>
                <a:sym typeface="Calibri"/>
              </a:defRPr>
            </a:lvl7pPr>
            <a:lvl8pPr marL="0" lvl="7" indent="0" algn="r">
              <a:spcBef>
                <a:spcPts val="0"/>
              </a:spcBef>
              <a:buNone/>
              <a:defRPr sz="1050">
                <a:solidFill>
                  <a:schemeClr val="dk2"/>
                </a:solidFill>
                <a:latin typeface="Calibri"/>
                <a:ea typeface="Calibri"/>
                <a:cs typeface="Calibri"/>
                <a:sym typeface="Calibri"/>
              </a:defRPr>
            </a:lvl8pPr>
            <a:lvl9pPr marL="0" lvl="8" indent="0" algn="r">
              <a:spcBef>
                <a:spcPts val="0"/>
              </a:spcBef>
              <a:buNone/>
              <a:defRPr sz="105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5"/>
        <p:cNvGrpSpPr/>
        <p:nvPr/>
      </p:nvGrpSpPr>
      <p:grpSpPr>
        <a:xfrm>
          <a:off x="0" y="0"/>
          <a:ext cx="0" cy="0"/>
          <a:chOff x="0" y="0"/>
          <a:chExt cx="0" cy="0"/>
        </a:xfrm>
      </p:grpSpPr>
      <p:sp>
        <p:nvSpPr>
          <p:cNvPr id="376" name="Google Shape;376;p6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7" name="Google Shape;377;p6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8" name="Google Shape;378;p6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9" name="Google Shape;379;p6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80"/>
        <p:cNvGrpSpPr/>
        <p:nvPr/>
      </p:nvGrpSpPr>
      <p:grpSpPr>
        <a:xfrm>
          <a:off x="0" y="0"/>
          <a:ext cx="0" cy="0"/>
          <a:chOff x="0" y="0"/>
          <a:chExt cx="0" cy="0"/>
        </a:xfrm>
      </p:grpSpPr>
      <p:sp>
        <p:nvSpPr>
          <p:cNvPr id="381" name="Google Shape;381;p62"/>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4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2" name="Google Shape;382;p62"/>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83" name="Google Shape;383;p6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4" name="Google Shape;384;p6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5" name="Google Shape;385;p6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86"/>
        <p:cNvGrpSpPr/>
        <p:nvPr/>
      </p:nvGrpSpPr>
      <p:grpSpPr>
        <a:xfrm>
          <a:off x="0" y="0"/>
          <a:ext cx="0" cy="0"/>
          <a:chOff x="0" y="0"/>
          <a:chExt cx="0" cy="0"/>
        </a:xfrm>
      </p:grpSpPr>
      <p:sp>
        <p:nvSpPr>
          <p:cNvPr id="387" name="Google Shape;387;p6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8" name="Google Shape;388;p63"/>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89" name="Google Shape;389;p63"/>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0" name="Google Shape;390;p63"/>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91" name="Google Shape;391;p63"/>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2" name="Google Shape;392;p6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3" name="Google Shape;393;p6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4" name="Google Shape;394;p6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395"/>
        <p:cNvGrpSpPr/>
        <p:nvPr/>
      </p:nvGrpSpPr>
      <p:grpSpPr>
        <a:xfrm>
          <a:off x="0" y="0"/>
          <a:ext cx="0" cy="0"/>
          <a:chOff x="0" y="0"/>
          <a:chExt cx="0" cy="0"/>
        </a:xfrm>
      </p:grpSpPr>
      <p:sp>
        <p:nvSpPr>
          <p:cNvPr id="396" name="Google Shape;396;p64"/>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64"/>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64"/>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9" name="Google Shape;399;p64"/>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400" name="Google Shape;400;p6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1" name="Google Shape;401;p6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2" name="Google Shape;402;p6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403" name="Google Shape;403;p64"/>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1"/>
        </a:solidFill>
        <a:effectLst/>
      </p:bgPr>
    </p:bg>
    <p:spTree>
      <p:nvGrpSpPr>
        <p:cNvPr id="1" name="Shape 404"/>
        <p:cNvGrpSpPr/>
        <p:nvPr/>
      </p:nvGrpSpPr>
      <p:grpSpPr>
        <a:xfrm>
          <a:off x="0" y="0"/>
          <a:ext cx="0" cy="0"/>
          <a:chOff x="0" y="0"/>
          <a:chExt cx="0" cy="0"/>
        </a:xfrm>
      </p:grpSpPr>
      <p:sp>
        <p:nvSpPr>
          <p:cNvPr id="405" name="Google Shape;405;p6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6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65"/>
          <p:cNvSpPr txBox="1">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b="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8" name="Google Shape;408;p65"/>
          <p:cNvSpPr txBox="1">
            <a:spLocks noGrp="1"/>
          </p:cNvSpPr>
          <p:nvPr>
            <p:ph type="body" idx="1"/>
          </p:nvPr>
        </p:nvSpPr>
        <p:spPr>
          <a:xfrm>
            <a:off x="1097280" y="4453128"/>
            <a:ext cx="10058400" cy="1143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marL="914400" lvl="1" indent="-228600" algn="l">
              <a:lnSpc>
                <a:spcPct val="90000"/>
              </a:lnSpc>
              <a:spcBef>
                <a:spcPts val="200"/>
              </a:spcBef>
              <a:spcAft>
                <a:spcPts val="0"/>
              </a:spcAft>
              <a:buSzPts val="1800"/>
              <a:buNone/>
              <a:defRPr sz="1800">
                <a:solidFill>
                  <a:srgbClr val="888888"/>
                </a:solidFill>
              </a:defRPr>
            </a:lvl2pPr>
            <a:lvl3pPr marL="1371600" lvl="2" indent="-228600" algn="l">
              <a:lnSpc>
                <a:spcPct val="90000"/>
              </a:lnSpc>
              <a:spcBef>
                <a:spcPts val="400"/>
              </a:spcBef>
              <a:spcAft>
                <a:spcPts val="0"/>
              </a:spcAft>
              <a:buSzPts val="1600"/>
              <a:buNone/>
              <a:defRPr sz="1600">
                <a:solidFill>
                  <a:srgbClr val="888888"/>
                </a:solidFill>
              </a:defRPr>
            </a:lvl3pPr>
            <a:lvl4pPr marL="1828800" lvl="3" indent="-228600" algn="l">
              <a:lnSpc>
                <a:spcPct val="90000"/>
              </a:lnSpc>
              <a:spcBef>
                <a:spcPts val="400"/>
              </a:spcBef>
              <a:spcAft>
                <a:spcPts val="0"/>
              </a:spcAft>
              <a:buSzPts val="1400"/>
              <a:buNone/>
              <a:defRPr sz="1400">
                <a:solidFill>
                  <a:srgbClr val="888888"/>
                </a:solidFill>
              </a:defRPr>
            </a:lvl4pPr>
            <a:lvl5pPr marL="2286000" lvl="4" indent="-228600" algn="l">
              <a:lnSpc>
                <a:spcPct val="90000"/>
              </a:lnSpc>
              <a:spcBef>
                <a:spcPts val="400"/>
              </a:spcBef>
              <a:spcAft>
                <a:spcPts val="0"/>
              </a:spcAft>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409" name="Google Shape;409;p6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0" name="Google Shape;410;p6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1" name="Google Shape;411;p6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412" name="Google Shape;412;p65"/>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3"/>
        <p:cNvGrpSpPr/>
        <p:nvPr/>
      </p:nvGrpSpPr>
      <p:grpSpPr>
        <a:xfrm>
          <a:off x="0" y="0"/>
          <a:ext cx="0" cy="0"/>
          <a:chOff x="0" y="0"/>
          <a:chExt cx="0" cy="0"/>
        </a:xfrm>
      </p:grpSpPr>
      <p:sp>
        <p:nvSpPr>
          <p:cNvPr id="414" name="Google Shape;414;p66"/>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5" name="Google Shape;415;p66"/>
          <p:cNvSpPr txBox="1">
            <a:spLocks noGrp="1"/>
          </p:cNvSpPr>
          <p:nvPr>
            <p:ph type="body" idx="1"/>
          </p:nvPr>
        </p:nvSpPr>
        <p:spPr>
          <a:xfrm>
            <a:off x="1097279" y="1845734"/>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6" name="Google Shape;416;p66"/>
          <p:cNvSpPr txBox="1">
            <a:spLocks noGrp="1"/>
          </p:cNvSpPr>
          <p:nvPr>
            <p:ph type="body" idx="2"/>
          </p:nvPr>
        </p:nvSpPr>
        <p:spPr>
          <a:xfrm>
            <a:off x="6217920" y="1845735"/>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7" name="Google Shape;417;p6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8" name="Google Shape;418;p6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9" name="Google Shape;419;p66"/>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420"/>
        <p:cNvGrpSpPr/>
        <p:nvPr/>
      </p:nvGrpSpPr>
      <p:grpSpPr>
        <a:xfrm>
          <a:off x="0" y="0"/>
          <a:ext cx="0" cy="0"/>
          <a:chOff x="0" y="0"/>
          <a:chExt cx="0" cy="0"/>
        </a:xfrm>
      </p:grpSpPr>
      <p:sp>
        <p:nvSpPr>
          <p:cNvPr id="421" name="Google Shape;421;p67"/>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67"/>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67"/>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4" name="Google Shape;424;p67"/>
          <p:cNvSpPr>
            <a:spLocks noGrp="1"/>
          </p:cNvSpPr>
          <p:nvPr>
            <p:ph type="pic" idx="2"/>
          </p:nvPr>
        </p:nvSpPr>
        <p:spPr>
          <a:xfrm>
            <a:off x="15" y="0"/>
            <a:ext cx="12191985" cy="4915076"/>
          </a:xfrm>
          <a:prstGeom prst="rect">
            <a:avLst/>
          </a:prstGeom>
          <a:solidFill>
            <a:schemeClr val="accent2"/>
          </a:solidFill>
          <a:ln>
            <a:noFill/>
          </a:ln>
        </p:spPr>
      </p:sp>
      <p:sp>
        <p:nvSpPr>
          <p:cNvPr id="425" name="Google Shape;425;p67"/>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426" name="Google Shape;426;p67"/>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7" name="Google Shape;427;p67"/>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8" name="Google Shape;428;p67"/>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29"/>
        <p:cNvGrpSpPr/>
        <p:nvPr/>
      </p:nvGrpSpPr>
      <p:grpSpPr>
        <a:xfrm>
          <a:off x="0" y="0"/>
          <a:ext cx="0" cy="0"/>
          <a:chOff x="0" y="0"/>
          <a:chExt cx="0" cy="0"/>
        </a:xfrm>
      </p:grpSpPr>
      <p:sp>
        <p:nvSpPr>
          <p:cNvPr id="430" name="Google Shape;430;p6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1" name="Google Shape;431;p68"/>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32" name="Google Shape;432;p68"/>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3" name="Google Shape;433;p68"/>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4" name="Google Shape;434;p68"/>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435"/>
        <p:cNvGrpSpPr/>
        <p:nvPr/>
      </p:nvGrpSpPr>
      <p:grpSpPr>
        <a:xfrm>
          <a:off x="0" y="0"/>
          <a:ext cx="0" cy="0"/>
          <a:chOff x="0" y="0"/>
          <a:chExt cx="0" cy="0"/>
        </a:xfrm>
      </p:grpSpPr>
      <p:sp>
        <p:nvSpPr>
          <p:cNvPr id="436" name="Google Shape;436;p69"/>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69"/>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69"/>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9" name="Google Shape;439;p69"/>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0" name="Google Shape;440;p69"/>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1" name="Google Shape;441;p69"/>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2" name="Google Shape;442;p69"/>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Content over Text" type="objOverTx">
  <p:cSld name="OBJECT_OVER_TEXT">
    <p:spTree>
      <p:nvGrpSpPr>
        <p:cNvPr id="1" name="Shape 443"/>
        <p:cNvGrpSpPr/>
        <p:nvPr/>
      </p:nvGrpSpPr>
      <p:grpSpPr>
        <a:xfrm>
          <a:off x="0" y="0"/>
          <a:ext cx="0" cy="0"/>
          <a:chOff x="0" y="0"/>
          <a:chExt cx="0" cy="0"/>
        </a:xfrm>
      </p:grpSpPr>
      <p:sp>
        <p:nvSpPr>
          <p:cNvPr id="444" name="Google Shape;444;p70"/>
          <p:cNvSpPr txBox="1">
            <a:spLocks noGrp="1"/>
          </p:cNvSpPr>
          <p:nvPr>
            <p:ph type="title"/>
          </p:nvPr>
        </p:nvSpPr>
        <p:spPr>
          <a:xfrm>
            <a:off x="0" y="549275"/>
            <a:ext cx="12192000" cy="8382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5" name="Google Shape;445;p70"/>
          <p:cNvSpPr txBox="1">
            <a:spLocks noGrp="1"/>
          </p:cNvSpPr>
          <p:nvPr>
            <p:ph type="body" idx="1"/>
          </p:nvPr>
        </p:nvSpPr>
        <p:spPr>
          <a:xfrm>
            <a:off x="914400" y="1989139"/>
            <a:ext cx="10363200" cy="1976437"/>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6" name="Google Shape;446;p70"/>
          <p:cNvSpPr txBox="1">
            <a:spLocks noGrp="1"/>
          </p:cNvSpPr>
          <p:nvPr>
            <p:ph type="body" idx="2"/>
          </p:nvPr>
        </p:nvSpPr>
        <p:spPr>
          <a:xfrm>
            <a:off x="914400" y="4117976"/>
            <a:ext cx="10363200" cy="1978025"/>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Text and Chart" type="txAndChart">
  <p:cSld name="TEXT_AND_CHART">
    <p:spTree>
      <p:nvGrpSpPr>
        <p:cNvPr id="1" name="Shape 447"/>
        <p:cNvGrpSpPr/>
        <p:nvPr/>
      </p:nvGrpSpPr>
      <p:grpSpPr>
        <a:xfrm>
          <a:off x="0" y="0"/>
          <a:ext cx="0" cy="0"/>
          <a:chOff x="0" y="0"/>
          <a:chExt cx="0" cy="0"/>
        </a:xfrm>
      </p:grpSpPr>
      <p:sp>
        <p:nvSpPr>
          <p:cNvPr id="448" name="Google Shape;448;p71"/>
          <p:cNvSpPr txBox="1">
            <a:spLocks noGrp="1"/>
          </p:cNvSpPr>
          <p:nvPr>
            <p:ph type="title"/>
          </p:nvPr>
        </p:nvSpPr>
        <p:spPr>
          <a:xfrm>
            <a:off x="931333" y="254000"/>
            <a:ext cx="10363200" cy="1143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9" name="Google Shape;449;p71"/>
          <p:cNvSpPr txBox="1">
            <a:spLocks noGrp="1"/>
          </p:cNvSpPr>
          <p:nvPr>
            <p:ph type="body" idx="1"/>
          </p:nvPr>
        </p:nvSpPr>
        <p:spPr>
          <a:xfrm>
            <a:off x="914400" y="1600200"/>
            <a:ext cx="5080000" cy="4495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50" name="Google Shape;450;p71"/>
          <p:cNvSpPr>
            <a:spLocks noGrp="1"/>
          </p:cNvSpPr>
          <p:nvPr>
            <p:ph type="chart" idx="2"/>
          </p:nvPr>
        </p:nvSpPr>
        <p:spPr>
          <a:xfrm>
            <a:off x="6197600" y="1600200"/>
            <a:ext cx="5080000" cy="4495800"/>
          </a:xfrm>
          <a:prstGeom prst="rect">
            <a:avLst/>
          </a:prstGeom>
          <a:noFill/>
          <a:ln>
            <a:noFill/>
          </a:ln>
        </p:spPr>
        <p:txBody>
          <a:bodyPr spcFirstLastPara="1" wrap="square" lIns="0" tIns="45700" rIns="0" bIns="45700" anchor="t" anchorCtr="0">
            <a:noAutofit/>
          </a:bodyPr>
          <a:lstStyle>
            <a:lvl1pPr marR="0" lvl="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R="0" lvl="1"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R="0" lvl="2"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R="0" lvl="3"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R="0" lvl="4"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R="0" lvl="5"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R="0" lvl="6"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R="0" lvl="7"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R="0" lvl="8"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451" name="Google Shape;451;p7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2" name="Google Shape;452;p7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3" name="Google Shape;453;p7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050">
                <a:solidFill>
                  <a:srgbClr val="FFFFFF"/>
                </a:solidFill>
                <a:latin typeface="Calibri"/>
                <a:ea typeface="Calibri"/>
                <a:cs typeface="Calibri"/>
                <a:sym typeface="Calibri"/>
              </a:defRPr>
            </a:lvl1pPr>
            <a:lvl2pPr marL="0" marR="0" lvl="1" indent="0" algn="r">
              <a:spcBef>
                <a:spcPts val="0"/>
              </a:spcBef>
              <a:buNone/>
              <a:defRPr sz="1050">
                <a:solidFill>
                  <a:srgbClr val="FFFFFF"/>
                </a:solidFill>
                <a:latin typeface="Calibri"/>
                <a:ea typeface="Calibri"/>
                <a:cs typeface="Calibri"/>
                <a:sym typeface="Calibri"/>
              </a:defRPr>
            </a:lvl2pPr>
            <a:lvl3pPr marL="0" marR="0" lvl="2" indent="0" algn="r">
              <a:spcBef>
                <a:spcPts val="0"/>
              </a:spcBef>
              <a:buNone/>
              <a:defRPr sz="1050">
                <a:solidFill>
                  <a:srgbClr val="FFFFFF"/>
                </a:solidFill>
                <a:latin typeface="Calibri"/>
                <a:ea typeface="Calibri"/>
                <a:cs typeface="Calibri"/>
                <a:sym typeface="Calibri"/>
              </a:defRPr>
            </a:lvl3pPr>
            <a:lvl4pPr marL="0" marR="0" lvl="3" indent="0" algn="r">
              <a:spcBef>
                <a:spcPts val="0"/>
              </a:spcBef>
              <a:buNone/>
              <a:defRPr sz="1050">
                <a:solidFill>
                  <a:srgbClr val="FFFFFF"/>
                </a:solidFill>
                <a:latin typeface="Calibri"/>
                <a:ea typeface="Calibri"/>
                <a:cs typeface="Calibri"/>
                <a:sym typeface="Calibri"/>
              </a:defRPr>
            </a:lvl4pPr>
            <a:lvl5pPr marL="0" marR="0" lvl="4" indent="0" algn="r">
              <a:spcBef>
                <a:spcPts val="0"/>
              </a:spcBef>
              <a:buNone/>
              <a:defRPr sz="1050">
                <a:solidFill>
                  <a:srgbClr val="FFFFFF"/>
                </a:solidFill>
                <a:latin typeface="Calibri"/>
                <a:ea typeface="Calibri"/>
                <a:cs typeface="Calibri"/>
                <a:sym typeface="Calibri"/>
              </a:defRPr>
            </a:lvl5pPr>
            <a:lvl6pPr marL="0" marR="0" lvl="5" indent="0" algn="r">
              <a:spcBef>
                <a:spcPts val="0"/>
              </a:spcBef>
              <a:buNone/>
              <a:defRPr sz="1050">
                <a:solidFill>
                  <a:srgbClr val="FFFFFF"/>
                </a:solidFill>
                <a:latin typeface="Calibri"/>
                <a:ea typeface="Calibri"/>
                <a:cs typeface="Calibri"/>
                <a:sym typeface="Calibri"/>
              </a:defRPr>
            </a:lvl6pPr>
            <a:lvl7pPr marL="0" marR="0" lvl="6" indent="0" algn="r">
              <a:spcBef>
                <a:spcPts val="0"/>
              </a:spcBef>
              <a:buNone/>
              <a:defRPr sz="1050">
                <a:solidFill>
                  <a:srgbClr val="FFFFFF"/>
                </a:solidFill>
                <a:latin typeface="Calibri"/>
                <a:ea typeface="Calibri"/>
                <a:cs typeface="Calibri"/>
                <a:sym typeface="Calibri"/>
              </a:defRPr>
            </a:lvl7pPr>
            <a:lvl8pPr marL="0" marR="0" lvl="7" indent="0" algn="r">
              <a:spcBef>
                <a:spcPts val="0"/>
              </a:spcBef>
              <a:buNone/>
              <a:defRPr sz="1050">
                <a:solidFill>
                  <a:srgbClr val="FFFFFF"/>
                </a:solidFill>
                <a:latin typeface="Calibri"/>
                <a:ea typeface="Calibri"/>
                <a:cs typeface="Calibri"/>
                <a:sym typeface="Calibri"/>
              </a:defRPr>
            </a:lvl8pPr>
            <a:lvl9pPr marL="0" marR="0" lvl="8" indent="0" algn="r">
              <a:spcBef>
                <a:spcPts val="0"/>
              </a:spcBef>
              <a:buNone/>
              <a:defRPr sz="1050">
                <a:solidFill>
                  <a:srgbClr val="FFFFFF"/>
                </a:solidFill>
                <a:latin typeface="Calibri"/>
                <a:ea typeface="Calibri"/>
                <a:cs typeface="Calibri"/>
                <a:sym typeface="Calibri"/>
              </a:defRPr>
            </a:lvl9pPr>
          </a:lstStyle>
          <a:p>
            <a:pPr marL="0" lvl="0" indent="0" algn="r" rtl="0">
              <a:spcBef>
                <a:spcPts val="0"/>
              </a:spcBef>
              <a:spcAft>
                <a:spcPts val="0"/>
              </a:spcAft>
              <a:buNone/>
            </a:pPr>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4" Type="http://schemas.openxmlformats.org/officeDocument/2006/relationships/slideLayout" Target="../slideLayouts/slideLayout4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9.xml"/><Relationship Id="rId7"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16449" y="365126"/>
            <a:ext cx="10962526" cy="64174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595959"/>
              </a:buClr>
              <a:buSzPts val="4400"/>
              <a:buFont typeface="Poppins"/>
              <a:buNone/>
              <a:defRPr sz="4400" b="0" i="0" u="none" strike="noStrike" cap="none">
                <a:solidFill>
                  <a:srgbClr val="595959"/>
                </a:solidFill>
                <a:latin typeface="Poppins"/>
                <a:ea typeface="Poppins"/>
                <a:cs typeface="Poppins"/>
                <a:sym typeface="Poppi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616449" y="1150706"/>
            <a:ext cx="10962526" cy="5026257"/>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595959"/>
              </a:buClr>
              <a:buSzPts val="2800"/>
              <a:buFont typeface="Arial"/>
              <a:buChar char="•"/>
              <a:defRPr sz="2800" b="0" i="0" u="none" strike="noStrike" cap="none">
                <a:solidFill>
                  <a:srgbClr val="595959"/>
                </a:solidFill>
                <a:latin typeface="Poppins"/>
                <a:ea typeface="Poppins"/>
                <a:cs typeface="Poppins"/>
                <a:sym typeface="Poppins"/>
              </a:defRPr>
            </a:lvl1pPr>
            <a:lvl2pPr marL="914400" marR="0" lvl="1" indent="-381000" algn="l" rtl="0">
              <a:lnSpc>
                <a:spcPct val="90000"/>
              </a:lnSpc>
              <a:spcBef>
                <a:spcPts val="500"/>
              </a:spcBef>
              <a:spcAft>
                <a:spcPts val="0"/>
              </a:spcAft>
              <a:buClr>
                <a:srgbClr val="595959"/>
              </a:buClr>
              <a:buSzPts val="2400"/>
              <a:buFont typeface="Arial"/>
              <a:buChar char="•"/>
              <a:defRPr sz="2400" b="0" i="0" u="none" strike="noStrike" cap="none">
                <a:solidFill>
                  <a:srgbClr val="595959"/>
                </a:solidFill>
                <a:latin typeface="Poppins"/>
                <a:ea typeface="Poppins"/>
                <a:cs typeface="Poppins"/>
                <a:sym typeface="Poppins"/>
              </a:defRPr>
            </a:lvl2pPr>
            <a:lvl3pPr marL="1371600" marR="0" lvl="2" indent="-355600" algn="l" rtl="0">
              <a:lnSpc>
                <a:spcPct val="90000"/>
              </a:lnSpc>
              <a:spcBef>
                <a:spcPts val="500"/>
              </a:spcBef>
              <a:spcAft>
                <a:spcPts val="0"/>
              </a:spcAft>
              <a:buClr>
                <a:srgbClr val="595959"/>
              </a:buClr>
              <a:buSzPts val="2000"/>
              <a:buFont typeface="Arial"/>
              <a:buChar char="•"/>
              <a:defRPr sz="2000" b="0" i="0" u="none" strike="noStrike" cap="none">
                <a:solidFill>
                  <a:srgbClr val="595959"/>
                </a:solidFill>
                <a:latin typeface="Poppins"/>
                <a:ea typeface="Poppins"/>
                <a:cs typeface="Poppins"/>
                <a:sym typeface="Poppins"/>
              </a:defRPr>
            </a:lvl3pPr>
            <a:lvl4pPr marL="1828800" marR="0" lvl="3"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Poppins"/>
                <a:ea typeface="Poppins"/>
                <a:cs typeface="Poppins"/>
                <a:sym typeface="Poppins"/>
              </a:defRPr>
            </a:lvl4pPr>
            <a:lvl5pPr marL="2286000" marR="0" lvl="4"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Poppins"/>
                <a:ea typeface="Poppins"/>
                <a:cs typeface="Poppins"/>
                <a:sym typeface="Poppi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616449" y="6356350"/>
            <a:ext cx="2964951"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Poppins"/>
                <a:ea typeface="Poppins"/>
                <a:cs typeface="Poppins"/>
                <a:sym typeface="Poppi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Poppins"/>
                <a:ea typeface="Poppins"/>
                <a:cs typeface="Poppins"/>
                <a:sym typeface="Poppi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8610599" y="6356350"/>
            <a:ext cx="2964951"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9"/>
        <p:cNvGrpSpPr/>
        <p:nvPr/>
      </p:nvGrpSpPr>
      <p:grpSpPr>
        <a:xfrm>
          <a:off x="0" y="0"/>
          <a:ext cx="0" cy="0"/>
          <a:chOff x="0" y="0"/>
          <a:chExt cx="0" cy="0"/>
        </a:xfrm>
      </p:grpSpPr>
      <p:sp>
        <p:nvSpPr>
          <p:cNvPr id="80" name="Google Shape;80;p14"/>
          <p:cNvSpPr/>
          <p:nvPr/>
        </p:nvSpPr>
        <p:spPr>
          <a:xfrm>
            <a:off x="1" y="6377940"/>
            <a:ext cx="12192000" cy="502920"/>
          </a:xfrm>
          <a:prstGeom prst="rect">
            <a:avLst/>
          </a:prstGeom>
          <a:solidFill>
            <a:schemeClr val="accent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81" name="Google Shape;81;p14"/>
          <p:cNvSpPr/>
          <p:nvPr/>
        </p:nvSpPr>
        <p:spPr>
          <a:xfrm>
            <a:off x="0" y="6334316"/>
            <a:ext cx="12192001" cy="65999"/>
          </a:xfrm>
          <a:prstGeom prst="rect">
            <a:avLst/>
          </a:prstGeom>
          <a:solidFill>
            <a:schemeClr val="accent1"/>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82" name="Google Shape;82;p14"/>
          <p:cNvSpPr txBox="1">
            <a:spLocks noGrp="1"/>
          </p:cNvSpPr>
          <p:nvPr>
            <p:ph type="title"/>
          </p:nvPr>
        </p:nvSpPr>
        <p:spPr>
          <a:xfrm>
            <a:off x="1097280" y="286604"/>
            <a:ext cx="10058400" cy="1450757"/>
          </a:xfrm>
          <a:prstGeom prst="rect">
            <a:avLst/>
          </a:prstGeom>
          <a:noFill/>
          <a:ln>
            <a:noFill/>
          </a:ln>
        </p:spPr>
        <p:txBody>
          <a:bodyPr spcFirstLastPara="1" wrap="square" lIns="121900" tIns="60925" rIns="121900" bIns="60925" anchor="b" anchorCtr="0">
            <a:norm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900"/>
              <a:buNone/>
              <a:defRPr sz="2400"/>
            </a:lvl2pPr>
            <a:lvl3pPr lvl="2">
              <a:spcBef>
                <a:spcPts val="0"/>
              </a:spcBef>
              <a:spcAft>
                <a:spcPts val="0"/>
              </a:spcAft>
              <a:buSzPts val="1900"/>
              <a:buNone/>
              <a:defRPr sz="2400"/>
            </a:lvl3pPr>
            <a:lvl4pPr lvl="3">
              <a:spcBef>
                <a:spcPts val="0"/>
              </a:spcBef>
              <a:spcAft>
                <a:spcPts val="0"/>
              </a:spcAft>
              <a:buSzPts val="1900"/>
              <a:buNone/>
              <a:defRPr sz="2400"/>
            </a:lvl4pPr>
            <a:lvl5pPr lvl="4">
              <a:spcBef>
                <a:spcPts val="0"/>
              </a:spcBef>
              <a:spcAft>
                <a:spcPts val="0"/>
              </a:spcAft>
              <a:buSzPts val="1900"/>
              <a:buNone/>
              <a:defRPr sz="2400"/>
            </a:lvl5pPr>
            <a:lvl6pPr lvl="5">
              <a:spcBef>
                <a:spcPts val="0"/>
              </a:spcBef>
              <a:spcAft>
                <a:spcPts val="0"/>
              </a:spcAft>
              <a:buSzPts val="1900"/>
              <a:buNone/>
              <a:defRPr sz="2400"/>
            </a:lvl6pPr>
            <a:lvl7pPr lvl="6">
              <a:spcBef>
                <a:spcPts val="0"/>
              </a:spcBef>
              <a:spcAft>
                <a:spcPts val="0"/>
              </a:spcAft>
              <a:buSzPts val="1900"/>
              <a:buNone/>
              <a:defRPr sz="2400"/>
            </a:lvl7pPr>
            <a:lvl8pPr lvl="7">
              <a:spcBef>
                <a:spcPts val="0"/>
              </a:spcBef>
              <a:spcAft>
                <a:spcPts val="0"/>
              </a:spcAft>
              <a:buSzPts val="1900"/>
              <a:buNone/>
              <a:defRPr sz="2400"/>
            </a:lvl8pPr>
            <a:lvl9pPr lvl="8">
              <a:spcBef>
                <a:spcPts val="0"/>
              </a:spcBef>
              <a:spcAft>
                <a:spcPts val="0"/>
              </a:spcAft>
              <a:buSzPts val="1900"/>
              <a:buNone/>
              <a:defRPr sz="2400"/>
            </a:lvl9pPr>
          </a:lstStyle>
          <a:p>
            <a:endParaRPr/>
          </a:p>
        </p:txBody>
      </p:sp>
      <p:sp>
        <p:nvSpPr>
          <p:cNvPr id="83" name="Google Shape;83;p14"/>
          <p:cNvSpPr txBox="1">
            <a:spLocks noGrp="1"/>
          </p:cNvSpPr>
          <p:nvPr>
            <p:ph type="body" idx="1"/>
          </p:nvPr>
        </p:nvSpPr>
        <p:spPr>
          <a:xfrm>
            <a:off x="1097280" y="1845735"/>
            <a:ext cx="10058400" cy="4023360"/>
          </a:xfrm>
          <a:prstGeom prst="rect">
            <a:avLst/>
          </a:prstGeom>
          <a:noFill/>
          <a:ln>
            <a:noFill/>
          </a:ln>
        </p:spPr>
        <p:txBody>
          <a:bodyPr spcFirstLastPara="1" wrap="square" lIns="0" tIns="60925" rIns="0" bIns="60925"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84" name="Google Shape;84;p14"/>
          <p:cNvSpPr txBox="1">
            <a:spLocks noGrp="1"/>
          </p:cNvSpPr>
          <p:nvPr>
            <p:ph type="dt" idx="10"/>
          </p:nvPr>
        </p:nvSpPr>
        <p:spPr>
          <a:xfrm>
            <a:off x="1097281" y="6459785"/>
            <a:ext cx="2472271" cy="365125"/>
          </a:xfrm>
          <a:prstGeom prst="rect">
            <a:avLst/>
          </a:prstGeom>
          <a:noFill/>
          <a:ln>
            <a:noFill/>
          </a:ln>
        </p:spPr>
        <p:txBody>
          <a:bodyPr spcFirstLastPara="1" wrap="square" lIns="121900" tIns="60925" rIns="121900" bIns="60925" anchor="ctr" anchorCtr="0">
            <a:noAutofit/>
          </a:bodyPr>
          <a:lstStyle>
            <a:lvl1pPr marR="0" lvl="0" algn="l" rtl="0">
              <a:lnSpc>
                <a:spcPct val="100000"/>
              </a:lnSpc>
              <a:spcBef>
                <a:spcPts val="0"/>
              </a:spcBef>
              <a:spcAft>
                <a:spcPts val="0"/>
              </a:spcAft>
              <a:buSzPts val="1900"/>
              <a:buNone/>
              <a:defRPr sz="9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9pPr>
          </a:lstStyle>
          <a:p>
            <a:endParaRPr/>
          </a:p>
        </p:txBody>
      </p:sp>
      <p:sp>
        <p:nvSpPr>
          <p:cNvPr id="85" name="Google Shape;85;p14"/>
          <p:cNvSpPr txBox="1">
            <a:spLocks noGrp="1"/>
          </p:cNvSpPr>
          <p:nvPr>
            <p:ph type="ftr" idx="11"/>
          </p:nvPr>
        </p:nvSpPr>
        <p:spPr>
          <a:xfrm>
            <a:off x="3686185" y="6459785"/>
            <a:ext cx="4822804" cy="365125"/>
          </a:xfrm>
          <a:prstGeom prst="rect">
            <a:avLst/>
          </a:prstGeom>
          <a:noFill/>
          <a:ln>
            <a:noFill/>
          </a:ln>
        </p:spPr>
        <p:txBody>
          <a:bodyPr spcFirstLastPara="1" wrap="square" lIns="121900" tIns="60925" rIns="121900" bIns="60925" anchor="ctr" anchorCtr="0">
            <a:noAutofit/>
          </a:bodyPr>
          <a:lstStyle>
            <a:lvl1pPr marR="0" lvl="0" algn="ctr" rtl="0">
              <a:lnSpc>
                <a:spcPct val="100000"/>
              </a:lnSpc>
              <a:spcBef>
                <a:spcPts val="0"/>
              </a:spcBef>
              <a:spcAft>
                <a:spcPts val="0"/>
              </a:spcAft>
              <a:buSzPts val="1900"/>
              <a:buNone/>
              <a:defRPr sz="9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9pPr>
          </a:lstStyle>
          <a:p>
            <a:endParaRPr/>
          </a:p>
        </p:txBody>
      </p:sp>
      <p:sp>
        <p:nvSpPr>
          <p:cNvPr id="86" name="Google Shape;86;p14"/>
          <p:cNvSpPr txBox="1">
            <a:spLocks noGrp="1"/>
          </p:cNvSpPr>
          <p:nvPr>
            <p:ph type="sldNum" idx="12"/>
          </p:nvPr>
        </p:nvSpPr>
        <p:spPr>
          <a:xfrm>
            <a:off x="9900459" y="6459785"/>
            <a:ext cx="1312025" cy="365125"/>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None/>
              <a:defRPr sz="11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None/>
              <a:defRPr sz="11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None/>
              <a:defRPr sz="11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None/>
              <a:defRPr sz="11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None/>
              <a:defRPr sz="11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None/>
              <a:defRPr sz="11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None/>
              <a:defRPr sz="11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None/>
              <a:defRPr sz="11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None/>
              <a:defRPr sz="11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87" name="Google Shape;87;p14"/>
          <p:cNvCxnSpPr/>
          <p:nvPr/>
        </p:nvCxnSpPr>
        <p:spPr>
          <a:xfrm>
            <a:off x="1193532" y="1737845"/>
            <a:ext cx="9966960" cy="0"/>
          </a:xfrm>
          <a:prstGeom prst="straightConnector1">
            <a:avLst/>
          </a:prstGeom>
          <a:noFill/>
          <a:ln w="9525" cap="flat" cmpd="sng">
            <a:solidFill>
              <a:srgbClr val="7F7F7F"/>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9"/>
        <p:cNvGrpSpPr/>
        <p:nvPr/>
      </p:nvGrpSpPr>
      <p:grpSpPr>
        <a:xfrm>
          <a:off x="0" y="0"/>
          <a:ext cx="0" cy="0"/>
          <a:chOff x="0" y="0"/>
          <a:chExt cx="0" cy="0"/>
        </a:xfrm>
      </p:grpSpPr>
      <p:sp>
        <p:nvSpPr>
          <p:cNvPr id="190" name="Google Shape;190;p29"/>
          <p:cNvSpPr txBox="1">
            <a:spLocks noGrp="1"/>
          </p:cNvSpPr>
          <p:nvPr>
            <p:ph type="title"/>
          </p:nvPr>
        </p:nvSpPr>
        <p:spPr>
          <a:xfrm>
            <a:off x="415600" y="593367"/>
            <a:ext cx="11360800" cy="763600"/>
          </a:xfrm>
          <a:prstGeom prst="rect">
            <a:avLst/>
          </a:prstGeom>
          <a:noFill/>
          <a:ln>
            <a:noFill/>
          </a:ln>
        </p:spPr>
        <p:txBody>
          <a:bodyPr spcFirstLastPara="1" wrap="square" lIns="121900" tIns="121900" rIns="121900" bIns="121900" anchor="t" anchorCtr="0">
            <a:normAutofit/>
          </a:bodyPr>
          <a:lstStyle>
            <a:lvl1pPr marR="0" lvl="0"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9pPr>
          </a:lstStyle>
          <a:p>
            <a:endParaRPr/>
          </a:p>
        </p:txBody>
      </p:sp>
      <p:sp>
        <p:nvSpPr>
          <p:cNvPr id="191" name="Google Shape;191;p29"/>
          <p:cNvSpPr txBox="1">
            <a:spLocks noGrp="1"/>
          </p:cNvSpPr>
          <p:nvPr>
            <p:ph type="body" idx="1"/>
          </p:nvPr>
        </p:nvSpPr>
        <p:spPr>
          <a:xfrm>
            <a:off x="415600" y="1536633"/>
            <a:ext cx="11360800" cy="4555200"/>
          </a:xfrm>
          <a:prstGeom prst="rect">
            <a:avLst/>
          </a:prstGeom>
          <a:noFill/>
          <a:ln>
            <a:noFill/>
          </a:ln>
        </p:spPr>
        <p:txBody>
          <a:bodyPr spcFirstLastPara="1" wrap="square" lIns="121900" tIns="121900" rIns="121900" bIns="121900" anchor="t" anchorCtr="0">
            <a:normAutofit/>
          </a:bodyPr>
          <a:lstStyle>
            <a:lvl1pPr marL="457200" marR="0" lvl="0"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1pPr>
            <a:lvl2pPr marL="914400" marR="0" lvl="1"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2pPr>
            <a:lvl3pPr marL="1371600" marR="0" lvl="2"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3pPr>
            <a:lvl4pPr marL="1828800" marR="0" lvl="3"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4pPr>
            <a:lvl5pPr marL="2286000" marR="0" lvl="4"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5pPr>
            <a:lvl6pPr marL="2743200" marR="0" lvl="5"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6pPr>
            <a:lvl7pPr marL="3200400" marR="0" lvl="6"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7pPr>
            <a:lvl8pPr marL="3657600" marR="0" lvl="7"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8pPr>
            <a:lvl9pPr marL="4114800" marR="0" lvl="8"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9pPr>
          </a:lstStyle>
          <a:p>
            <a:endParaRPr/>
          </a:p>
        </p:txBody>
      </p:sp>
      <p:sp>
        <p:nvSpPr>
          <p:cNvPr id="192" name="Google Shape;192;p29"/>
          <p:cNvSpPr txBox="1">
            <a:spLocks noGrp="1"/>
          </p:cNvSpPr>
          <p:nvPr>
            <p:ph type="sldNum" idx="12"/>
          </p:nvPr>
        </p:nvSpPr>
        <p:spPr>
          <a:xfrm>
            <a:off x="11296611" y="6217623"/>
            <a:ext cx="731600" cy="5248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9"/>
        <p:cNvGrpSpPr/>
        <p:nvPr/>
      </p:nvGrpSpPr>
      <p:grpSpPr>
        <a:xfrm>
          <a:off x="0" y="0"/>
          <a:ext cx="0" cy="0"/>
          <a:chOff x="0" y="0"/>
          <a:chExt cx="0" cy="0"/>
        </a:xfrm>
      </p:grpSpPr>
      <p:sp>
        <p:nvSpPr>
          <p:cNvPr id="240" name="Google Shape;240;p42"/>
          <p:cNvSpPr txBox="1">
            <a:spLocks noGrp="1"/>
          </p:cNvSpPr>
          <p:nvPr>
            <p:ph type="title"/>
          </p:nvPr>
        </p:nvSpPr>
        <p:spPr>
          <a:xfrm>
            <a:off x="415600" y="593367"/>
            <a:ext cx="11360800" cy="763600"/>
          </a:xfrm>
          <a:prstGeom prst="rect">
            <a:avLst/>
          </a:prstGeom>
          <a:noFill/>
          <a:ln>
            <a:noFill/>
          </a:ln>
        </p:spPr>
        <p:txBody>
          <a:bodyPr spcFirstLastPara="1" wrap="square" lIns="121900" tIns="121900" rIns="121900" bIns="121900" anchor="t" anchorCtr="0">
            <a:normAutofit/>
          </a:bodyPr>
          <a:lstStyle>
            <a:lvl1pPr marR="0" lvl="0" algn="l" rtl="0">
              <a:lnSpc>
                <a:spcPct val="100000"/>
              </a:lnSpc>
              <a:spcBef>
                <a:spcPts val="0"/>
              </a:spcBef>
              <a:spcAft>
                <a:spcPts val="0"/>
              </a:spcAft>
              <a:buClr>
                <a:schemeClr val="dk1"/>
              </a:buClr>
              <a:buSzPts val="3700"/>
              <a:buFont typeface="Open Sans Light"/>
              <a:buNone/>
              <a:defRPr sz="37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chemeClr val="dk1"/>
              </a:buClr>
              <a:buSzPts val="3700"/>
              <a:buFont typeface="Open Sans Light"/>
              <a:buNone/>
              <a:defRPr sz="37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chemeClr val="dk1"/>
              </a:buClr>
              <a:buSzPts val="3700"/>
              <a:buFont typeface="Open Sans Light"/>
              <a:buNone/>
              <a:defRPr sz="37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chemeClr val="dk1"/>
              </a:buClr>
              <a:buSzPts val="3700"/>
              <a:buFont typeface="Open Sans Light"/>
              <a:buNone/>
              <a:defRPr sz="37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chemeClr val="dk1"/>
              </a:buClr>
              <a:buSzPts val="3700"/>
              <a:buFont typeface="Open Sans Light"/>
              <a:buNone/>
              <a:defRPr sz="37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chemeClr val="dk1"/>
              </a:buClr>
              <a:buSzPts val="3700"/>
              <a:buFont typeface="Open Sans Light"/>
              <a:buNone/>
              <a:defRPr sz="37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chemeClr val="dk1"/>
              </a:buClr>
              <a:buSzPts val="3700"/>
              <a:buFont typeface="Open Sans Light"/>
              <a:buNone/>
              <a:defRPr sz="37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chemeClr val="dk1"/>
              </a:buClr>
              <a:buSzPts val="3700"/>
              <a:buFont typeface="Open Sans Light"/>
              <a:buNone/>
              <a:defRPr sz="37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chemeClr val="dk1"/>
              </a:buClr>
              <a:buSzPts val="3700"/>
              <a:buFont typeface="Open Sans Light"/>
              <a:buNone/>
              <a:defRPr sz="3700" b="0" i="0" u="none" strike="noStrike" cap="none">
                <a:solidFill>
                  <a:schemeClr val="dk1"/>
                </a:solidFill>
                <a:latin typeface="Open Sans Light"/>
                <a:ea typeface="Open Sans Light"/>
                <a:cs typeface="Open Sans Light"/>
                <a:sym typeface="Open Sans Light"/>
              </a:defRPr>
            </a:lvl9pPr>
          </a:lstStyle>
          <a:p>
            <a:endParaRPr/>
          </a:p>
        </p:txBody>
      </p:sp>
      <p:sp>
        <p:nvSpPr>
          <p:cNvPr id="241" name="Google Shape;241;p42"/>
          <p:cNvSpPr txBox="1">
            <a:spLocks noGrp="1"/>
          </p:cNvSpPr>
          <p:nvPr>
            <p:ph type="body" idx="1"/>
          </p:nvPr>
        </p:nvSpPr>
        <p:spPr>
          <a:xfrm>
            <a:off x="415600" y="1536633"/>
            <a:ext cx="11360800" cy="4555200"/>
          </a:xfrm>
          <a:prstGeom prst="rect">
            <a:avLst/>
          </a:prstGeom>
          <a:noFill/>
          <a:ln>
            <a:noFill/>
          </a:ln>
        </p:spPr>
        <p:txBody>
          <a:bodyPr spcFirstLastPara="1" wrap="square" lIns="121900" tIns="121900" rIns="121900" bIns="121900" anchor="t" anchorCtr="0">
            <a:normAutofit/>
          </a:bodyPr>
          <a:lstStyle>
            <a:lvl1pPr marL="457200" marR="0" lvl="0" indent="-330200" algn="l" rtl="0">
              <a:lnSpc>
                <a:spcPct val="115000"/>
              </a:lnSpc>
              <a:spcBef>
                <a:spcPts val="0"/>
              </a:spcBef>
              <a:spcAft>
                <a:spcPts val="0"/>
              </a:spcAft>
              <a:buClr>
                <a:schemeClr val="dk2"/>
              </a:buClr>
              <a:buSzPts val="1600"/>
              <a:buFont typeface="Open Sans Light"/>
              <a:buChar char="●"/>
              <a:defRPr sz="1600" b="0" i="0" u="none" strike="noStrike" cap="none">
                <a:solidFill>
                  <a:schemeClr val="dk2"/>
                </a:solidFill>
                <a:latin typeface="Open Sans Light"/>
                <a:ea typeface="Open Sans Light"/>
                <a:cs typeface="Open Sans Light"/>
                <a:sym typeface="Open Sans Light"/>
              </a:defRPr>
            </a:lvl1pPr>
            <a:lvl2pPr marL="914400" marR="0" lvl="1" indent="-330200" algn="l" rtl="0">
              <a:lnSpc>
                <a:spcPct val="115000"/>
              </a:lnSpc>
              <a:spcBef>
                <a:spcPts val="0"/>
              </a:spcBef>
              <a:spcAft>
                <a:spcPts val="0"/>
              </a:spcAft>
              <a:buClr>
                <a:schemeClr val="dk2"/>
              </a:buClr>
              <a:buSzPts val="1600"/>
              <a:buFont typeface="Open Sans Light"/>
              <a:buChar char="○"/>
              <a:defRPr sz="1600" b="0" i="0" u="none" strike="noStrike" cap="none">
                <a:solidFill>
                  <a:schemeClr val="dk2"/>
                </a:solidFill>
                <a:latin typeface="Open Sans Light"/>
                <a:ea typeface="Open Sans Light"/>
                <a:cs typeface="Open Sans Light"/>
                <a:sym typeface="Open Sans Light"/>
              </a:defRPr>
            </a:lvl2pPr>
            <a:lvl3pPr marL="1371600" marR="0" lvl="2" indent="-330200" algn="l" rtl="0">
              <a:lnSpc>
                <a:spcPct val="115000"/>
              </a:lnSpc>
              <a:spcBef>
                <a:spcPts val="0"/>
              </a:spcBef>
              <a:spcAft>
                <a:spcPts val="0"/>
              </a:spcAft>
              <a:buClr>
                <a:schemeClr val="dk2"/>
              </a:buClr>
              <a:buSzPts val="1600"/>
              <a:buFont typeface="Open Sans Light"/>
              <a:buChar char="■"/>
              <a:defRPr sz="1600" b="0" i="0" u="none" strike="noStrike" cap="none">
                <a:solidFill>
                  <a:schemeClr val="dk2"/>
                </a:solidFill>
                <a:latin typeface="Open Sans Light"/>
                <a:ea typeface="Open Sans Light"/>
                <a:cs typeface="Open Sans Light"/>
                <a:sym typeface="Open Sans Light"/>
              </a:defRPr>
            </a:lvl3pPr>
            <a:lvl4pPr marL="1828800" marR="0" lvl="3" indent="-330200" algn="l" rtl="0">
              <a:lnSpc>
                <a:spcPct val="115000"/>
              </a:lnSpc>
              <a:spcBef>
                <a:spcPts val="0"/>
              </a:spcBef>
              <a:spcAft>
                <a:spcPts val="0"/>
              </a:spcAft>
              <a:buClr>
                <a:schemeClr val="dk2"/>
              </a:buClr>
              <a:buSzPts val="1600"/>
              <a:buFont typeface="Open Sans Light"/>
              <a:buChar char="●"/>
              <a:defRPr sz="1600" b="0" i="0" u="none" strike="noStrike" cap="none">
                <a:solidFill>
                  <a:schemeClr val="dk2"/>
                </a:solidFill>
                <a:latin typeface="Open Sans Light"/>
                <a:ea typeface="Open Sans Light"/>
                <a:cs typeface="Open Sans Light"/>
                <a:sym typeface="Open Sans Light"/>
              </a:defRPr>
            </a:lvl4pPr>
            <a:lvl5pPr marL="2286000" marR="0" lvl="4" indent="-330200" algn="l" rtl="0">
              <a:lnSpc>
                <a:spcPct val="115000"/>
              </a:lnSpc>
              <a:spcBef>
                <a:spcPts val="0"/>
              </a:spcBef>
              <a:spcAft>
                <a:spcPts val="0"/>
              </a:spcAft>
              <a:buClr>
                <a:schemeClr val="dk2"/>
              </a:buClr>
              <a:buSzPts val="1600"/>
              <a:buFont typeface="Open Sans Light"/>
              <a:buChar char="○"/>
              <a:defRPr sz="1600" b="0" i="0" u="none" strike="noStrike" cap="none">
                <a:solidFill>
                  <a:schemeClr val="dk2"/>
                </a:solidFill>
                <a:latin typeface="Open Sans Light"/>
                <a:ea typeface="Open Sans Light"/>
                <a:cs typeface="Open Sans Light"/>
                <a:sym typeface="Open Sans Light"/>
              </a:defRPr>
            </a:lvl5pPr>
            <a:lvl6pPr marL="2743200" marR="0" lvl="5" indent="-330200" algn="l" rtl="0">
              <a:lnSpc>
                <a:spcPct val="115000"/>
              </a:lnSpc>
              <a:spcBef>
                <a:spcPts val="0"/>
              </a:spcBef>
              <a:spcAft>
                <a:spcPts val="0"/>
              </a:spcAft>
              <a:buClr>
                <a:schemeClr val="dk2"/>
              </a:buClr>
              <a:buSzPts val="1600"/>
              <a:buFont typeface="Open Sans Light"/>
              <a:buChar char="■"/>
              <a:defRPr sz="1600" b="0" i="0" u="none" strike="noStrike" cap="none">
                <a:solidFill>
                  <a:schemeClr val="dk2"/>
                </a:solidFill>
                <a:latin typeface="Open Sans Light"/>
                <a:ea typeface="Open Sans Light"/>
                <a:cs typeface="Open Sans Light"/>
                <a:sym typeface="Open Sans Light"/>
              </a:defRPr>
            </a:lvl6pPr>
            <a:lvl7pPr marL="3200400" marR="0" lvl="6" indent="-330200" algn="l" rtl="0">
              <a:lnSpc>
                <a:spcPct val="115000"/>
              </a:lnSpc>
              <a:spcBef>
                <a:spcPts val="0"/>
              </a:spcBef>
              <a:spcAft>
                <a:spcPts val="0"/>
              </a:spcAft>
              <a:buClr>
                <a:schemeClr val="dk2"/>
              </a:buClr>
              <a:buSzPts val="1600"/>
              <a:buFont typeface="Open Sans Light"/>
              <a:buChar char="●"/>
              <a:defRPr sz="1600" b="0" i="0" u="none" strike="noStrike" cap="none">
                <a:solidFill>
                  <a:schemeClr val="dk2"/>
                </a:solidFill>
                <a:latin typeface="Open Sans Light"/>
                <a:ea typeface="Open Sans Light"/>
                <a:cs typeface="Open Sans Light"/>
                <a:sym typeface="Open Sans Light"/>
              </a:defRPr>
            </a:lvl7pPr>
            <a:lvl8pPr marL="3657600" marR="0" lvl="7" indent="-330200" algn="l" rtl="0">
              <a:lnSpc>
                <a:spcPct val="115000"/>
              </a:lnSpc>
              <a:spcBef>
                <a:spcPts val="0"/>
              </a:spcBef>
              <a:spcAft>
                <a:spcPts val="0"/>
              </a:spcAft>
              <a:buClr>
                <a:schemeClr val="dk2"/>
              </a:buClr>
              <a:buSzPts val="1600"/>
              <a:buFont typeface="Open Sans Light"/>
              <a:buChar char="○"/>
              <a:defRPr sz="1600" b="0" i="0" u="none" strike="noStrike" cap="none">
                <a:solidFill>
                  <a:schemeClr val="dk2"/>
                </a:solidFill>
                <a:latin typeface="Open Sans Light"/>
                <a:ea typeface="Open Sans Light"/>
                <a:cs typeface="Open Sans Light"/>
                <a:sym typeface="Open Sans Light"/>
              </a:defRPr>
            </a:lvl8pPr>
            <a:lvl9pPr marL="4114800" marR="0" lvl="8" indent="-330200" algn="l" rtl="0">
              <a:lnSpc>
                <a:spcPct val="115000"/>
              </a:lnSpc>
              <a:spcBef>
                <a:spcPts val="0"/>
              </a:spcBef>
              <a:spcAft>
                <a:spcPts val="0"/>
              </a:spcAft>
              <a:buClr>
                <a:schemeClr val="dk2"/>
              </a:buClr>
              <a:buSzPts val="1600"/>
              <a:buFont typeface="Open Sans Light"/>
              <a:buChar char="■"/>
              <a:defRPr sz="1600" b="0" i="0" u="none" strike="noStrike" cap="none">
                <a:solidFill>
                  <a:schemeClr val="dk2"/>
                </a:solidFill>
                <a:latin typeface="Open Sans Light"/>
                <a:ea typeface="Open Sans Light"/>
                <a:cs typeface="Open Sans Light"/>
                <a:sym typeface="Open Sans Light"/>
              </a:defRPr>
            </a:lvl9pPr>
          </a:lstStyle>
          <a:p>
            <a:endParaRPr/>
          </a:p>
        </p:txBody>
      </p:sp>
      <p:sp>
        <p:nvSpPr>
          <p:cNvPr id="242" name="Google Shape;242;p42"/>
          <p:cNvSpPr txBox="1">
            <a:spLocks noGrp="1"/>
          </p:cNvSpPr>
          <p:nvPr>
            <p:ph type="sldNum" idx="12"/>
          </p:nvPr>
        </p:nvSpPr>
        <p:spPr>
          <a:xfrm>
            <a:off x="11381736" y="6333135"/>
            <a:ext cx="731600" cy="5248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9"/>
        <p:cNvGrpSpPr/>
        <p:nvPr/>
      </p:nvGrpSpPr>
      <p:grpSpPr>
        <a:xfrm>
          <a:off x="0" y="0"/>
          <a:ext cx="0" cy="0"/>
          <a:chOff x="0" y="0"/>
          <a:chExt cx="0" cy="0"/>
        </a:xfrm>
      </p:grpSpPr>
      <p:sp>
        <p:nvSpPr>
          <p:cNvPr id="310" name="Google Shape;310;p51"/>
          <p:cNvSpPr txBox="1">
            <a:spLocks noGrp="1"/>
          </p:cNvSpPr>
          <p:nvPr>
            <p:ph type="title"/>
          </p:nvPr>
        </p:nvSpPr>
        <p:spPr>
          <a:xfrm>
            <a:off x="616449" y="365125"/>
            <a:ext cx="10962800" cy="641600"/>
          </a:xfrm>
          <a:prstGeom prst="rect">
            <a:avLst/>
          </a:prstGeom>
          <a:noFill/>
          <a:ln>
            <a:noFill/>
          </a:ln>
        </p:spPr>
        <p:txBody>
          <a:bodyPr spcFirstLastPara="1" wrap="square" lIns="121900" tIns="60925" rIns="121900" bIns="60925" anchor="ctr" anchorCtr="0">
            <a:normAutofit/>
          </a:bodyPr>
          <a:lstStyle>
            <a:lvl1pPr marR="0" lvl="0" algn="l" rtl="0">
              <a:lnSpc>
                <a:spcPct val="90000"/>
              </a:lnSpc>
              <a:spcBef>
                <a:spcPts val="0"/>
              </a:spcBef>
              <a:spcAft>
                <a:spcPts val="0"/>
              </a:spcAft>
              <a:buClr>
                <a:srgbClr val="595959"/>
              </a:buClr>
              <a:buSzPts val="5900"/>
              <a:buFont typeface="Poppins"/>
              <a:buNone/>
              <a:defRPr sz="5900" b="0" i="0" u="none" strike="noStrike" cap="none">
                <a:solidFill>
                  <a:srgbClr val="595959"/>
                </a:solidFill>
                <a:latin typeface="Poppins"/>
                <a:ea typeface="Poppins"/>
                <a:cs typeface="Poppins"/>
                <a:sym typeface="Poppins"/>
              </a:defRPr>
            </a:lvl1pPr>
            <a:lvl2pPr marR="0" lvl="1"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9pPr>
          </a:lstStyle>
          <a:p>
            <a:endParaRPr/>
          </a:p>
        </p:txBody>
      </p:sp>
      <p:sp>
        <p:nvSpPr>
          <p:cNvPr id="311" name="Google Shape;311;p51"/>
          <p:cNvSpPr txBox="1">
            <a:spLocks noGrp="1"/>
          </p:cNvSpPr>
          <p:nvPr>
            <p:ph type="body" idx="1"/>
          </p:nvPr>
        </p:nvSpPr>
        <p:spPr>
          <a:xfrm>
            <a:off x="616449" y="1150707"/>
            <a:ext cx="10962800" cy="5026400"/>
          </a:xfrm>
          <a:prstGeom prst="rect">
            <a:avLst/>
          </a:prstGeom>
          <a:noFill/>
          <a:ln>
            <a:noFill/>
          </a:ln>
        </p:spPr>
        <p:txBody>
          <a:bodyPr spcFirstLastPara="1" wrap="square" lIns="121900" tIns="60925" rIns="121900" bIns="60925" anchor="t" anchorCtr="0">
            <a:normAutofit/>
          </a:bodyPr>
          <a:lstStyle>
            <a:lvl1pPr marL="457200" marR="0" lvl="0" indent="-463550" algn="l" rtl="0">
              <a:lnSpc>
                <a:spcPct val="90000"/>
              </a:lnSpc>
              <a:spcBef>
                <a:spcPts val="1300"/>
              </a:spcBef>
              <a:spcAft>
                <a:spcPts val="0"/>
              </a:spcAft>
              <a:buClr>
                <a:srgbClr val="595959"/>
              </a:buClr>
              <a:buSzPts val="3700"/>
              <a:buFont typeface="Arial"/>
              <a:buChar char="•"/>
              <a:defRPr sz="3700" b="0" i="0" u="none" strike="noStrike" cap="none">
                <a:solidFill>
                  <a:srgbClr val="595959"/>
                </a:solidFill>
                <a:latin typeface="Poppins"/>
                <a:ea typeface="Poppins"/>
                <a:cs typeface="Poppins"/>
                <a:sym typeface="Poppins"/>
              </a:defRPr>
            </a:lvl1pPr>
            <a:lvl2pPr marL="914400" marR="0" lvl="1" indent="-431800" algn="l" rtl="0">
              <a:lnSpc>
                <a:spcPct val="90000"/>
              </a:lnSpc>
              <a:spcBef>
                <a:spcPts val="700"/>
              </a:spcBef>
              <a:spcAft>
                <a:spcPts val="0"/>
              </a:spcAft>
              <a:buClr>
                <a:srgbClr val="595959"/>
              </a:buClr>
              <a:buSzPts val="3200"/>
              <a:buFont typeface="Arial"/>
              <a:buChar char="•"/>
              <a:defRPr sz="3200" b="0" i="0" u="none" strike="noStrike" cap="none">
                <a:solidFill>
                  <a:srgbClr val="595959"/>
                </a:solidFill>
                <a:latin typeface="Poppins"/>
                <a:ea typeface="Poppins"/>
                <a:cs typeface="Poppins"/>
                <a:sym typeface="Poppins"/>
              </a:defRPr>
            </a:lvl2pPr>
            <a:lvl3pPr marL="1371600" marR="0" lvl="2" indent="-400050" algn="l" rtl="0">
              <a:lnSpc>
                <a:spcPct val="90000"/>
              </a:lnSpc>
              <a:spcBef>
                <a:spcPts val="700"/>
              </a:spcBef>
              <a:spcAft>
                <a:spcPts val="0"/>
              </a:spcAft>
              <a:buClr>
                <a:srgbClr val="595959"/>
              </a:buClr>
              <a:buSzPts val="2700"/>
              <a:buFont typeface="Arial"/>
              <a:buChar char="•"/>
              <a:defRPr sz="2700" b="0" i="0" u="none" strike="noStrike" cap="none">
                <a:solidFill>
                  <a:srgbClr val="595959"/>
                </a:solidFill>
                <a:latin typeface="Poppins"/>
                <a:ea typeface="Poppins"/>
                <a:cs typeface="Poppins"/>
                <a:sym typeface="Poppins"/>
              </a:defRPr>
            </a:lvl3pPr>
            <a:lvl4pPr marL="1828800" marR="0" lvl="3" indent="-381000" algn="l" rtl="0">
              <a:lnSpc>
                <a:spcPct val="90000"/>
              </a:lnSpc>
              <a:spcBef>
                <a:spcPts val="700"/>
              </a:spcBef>
              <a:spcAft>
                <a:spcPts val="0"/>
              </a:spcAft>
              <a:buClr>
                <a:srgbClr val="595959"/>
              </a:buClr>
              <a:buSzPts val="2400"/>
              <a:buFont typeface="Arial"/>
              <a:buChar char="•"/>
              <a:defRPr sz="2400" b="0" i="0" u="none" strike="noStrike" cap="none">
                <a:solidFill>
                  <a:srgbClr val="595959"/>
                </a:solidFill>
                <a:latin typeface="Poppins"/>
                <a:ea typeface="Poppins"/>
                <a:cs typeface="Poppins"/>
                <a:sym typeface="Poppins"/>
              </a:defRPr>
            </a:lvl4pPr>
            <a:lvl5pPr marL="2286000" marR="0" lvl="4" indent="-381000" algn="l" rtl="0">
              <a:lnSpc>
                <a:spcPct val="90000"/>
              </a:lnSpc>
              <a:spcBef>
                <a:spcPts val="700"/>
              </a:spcBef>
              <a:spcAft>
                <a:spcPts val="0"/>
              </a:spcAft>
              <a:buClr>
                <a:srgbClr val="595959"/>
              </a:buClr>
              <a:buSzPts val="2400"/>
              <a:buFont typeface="Arial"/>
              <a:buChar char="•"/>
              <a:defRPr sz="2400" b="0" i="0" u="none" strike="noStrike" cap="none">
                <a:solidFill>
                  <a:srgbClr val="595959"/>
                </a:solidFill>
                <a:latin typeface="Poppins"/>
                <a:ea typeface="Poppins"/>
                <a:cs typeface="Poppins"/>
                <a:sym typeface="Poppins"/>
              </a:defRPr>
            </a:lvl5pPr>
            <a:lvl6pPr marL="2743200" marR="0" lvl="5"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312" name="Google Shape;312;p51"/>
          <p:cNvSpPr txBox="1">
            <a:spLocks noGrp="1"/>
          </p:cNvSpPr>
          <p:nvPr>
            <p:ph type="dt" idx="10"/>
          </p:nvPr>
        </p:nvSpPr>
        <p:spPr>
          <a:xfrm>
            <a:off x="616449" y="6356351"/>
            <a:ext cx="2964800" cy="365200"/>
          </a:xfrm>
          <a:prstGeom prst="rect">
            <a:avLst/>
          </a:prstGeom>
          <a:noFill/>
          <a:ln>
            <a:noFill/>
          </a:ln>
        </p:spPr>
        <p:txBody>
          <a:bodyPr spcFirstLastPara="1" wrap="square" lIns="121900" tIns="60925" rIns="121900" bIns="60925" anchor="ctr" anchorCtr="0">
            <a:noAutofit/>
          </a:bodyPr>
          <a:lstStyle>
            <a:lvl1pPr marR="0" lvl="0" algn="l" rtl="0">
              <a:lnSpc>
                <a:spcPct val="100000"/>
              </a:lnSpc>
              <a:spcBef>
                <a:spcPts val="0"/>
              </a:spcBef>
              <a:spcAft>
                <a:spcPts val="0"/>
              </a:spcAft>
              <a:buClr>
                <a:srgbClr val="000000"/>
              </a:buClr>
              <a:buSzPts val="1900"/>
              <a:buFont typeface="Arial"/>
              <a:buNone/>
              <a:defRPr sz="1200" b="0" i="0" u="none" strike="noStrike" cap="none">
                <a:solidFill>
                  <a:srgbClr val="757575"/>
                </a:solidFill>
                <a:latin typeface="Poppins"/>
                <a:ea typeface="Poppins"/>
                <a:cs typeface="Poppins"/>
                <a:sym typeface="Poppins"/>
              </a:defRPr>
            </a:lvl1pPr>
            <a:lvl2pPr marR="0" lvl="1"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9pPr>
          </a:lstStyle>
          <a:p>
            <a:endParaRPr/>
          </a:p>
        </p:txBody>
      </p:sp>
      <p:sp>
        <p:nvSpPr>
          <p:cNvPr id="313" name="Google Shape;313;p51"/>
          <p:cNvSpPr txBox="1">
            <a:spLocks noGrp="1"/>
          </p:cNvSpPr>
          <p:nvPr>
            <p:ph type="ftr" idx="11"/>
          </p:nvPr>
        </p:nvSpPr>
        <p:spPr>
          <a:xfrm>
            <a:off x="4038600" y="6356351"/>
            <a:ext cx="4114800" cy="365200"/>
          </a:xfrm>
          <a:prstGeom prst="rect">
            <a:avLst/>
          </a:prstGeom>
          <a:noFill/>
          <a:ln>
            <a:noFill/>
          </a:ln>
        </p:spPr>
        <p:txBody>
          <a:bodyPr spcFirstLastPara="1" wrap="square" lIns="121900" tIns="60925" rIns="121900" bIns="60925" anchor="ctr" anchorCtr="0">
            <a:noAutofit/>
          </a:bodyPr>
          <a:lstStyle>
            <a:lvl1pPr marR="0" lvl="0" algn="ctr" rtl="0">
              <a:lnSpc>
                <a:spcPct val="100000"/>
              </a:lnSpc>
              <a:spcBef>
                <a:spcPts val="0"/>
              </a:spcBef>
              <a:spcAft>
                <a:spcPts val="0"/>
              </a:spcAft>
              <a:buClr>
                <a:srgbClr val="000000"/>
              </a:buClr>
              <a:buSzPts val="1900"/>
              <a:buFont typeface="Arial"/>
              <a:buNone/>
              <a:defRPr sz="1200" b="0" i="0" u="none" strike="noStrike" cap="none">
                <a:solidFill>
                  <a:srgbClr val="757575"/>
                </a:solidFill>
                <a:latin typeface="Poppins"/>
                <a:ea typeface="Poppins"/>
                <a:cs typeface="Poppins"/>
                <a:sym typeface="Poppins"/>
              </a:defRPr>
            </a:lvl1pPr>
            <a:lvl2pPr marR="0" lvl="1"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1900" b="0" i="0" u="none" strike="noStrike" cap="none">
                <a:solidFill>
                  <a:schemeClr val="dk1"/>
                </a:solidFill>
                <a:latin typeface="Arial"/>
                <a:ea typeface="Arial"/>
                <a:cs typeface="Arial"/>
                <a:sym typeface="Arial"/>
              </a:defRPr>
            </a:lvl9pPr>
          </a:lstStyle>
          <a:p>
            <a:endParaRPr/>
          </a:p>
        </p:txBody>
      </p:sp>
      <p:sp>
        <p:nvSpPr>
          <p:cNvPr id="314" name="Google Shape;314;p51"/>
          <p:cNvSpPr txBox="1">
            <a:spLocks noGrp="1"/>
          </p:cNvSpPr>
          <p:nvPr>
            <p:ph type="sldNum" idx="12"/>
          </p:nvPr>
        </p:nvSpPr>
        <p:spPr>
          <a:xfrm>
            <a:off x="8610600" y="6356351"/>
            <a:ext cx="2964800" cy="3652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880">
          <p15:clr>
            <a:srgbClr val="F26B43"/>
          </p15:clr>
        </p15:guide>
        <p15:guide id="2" pos="512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1"/>
        <p:cNvGrpSpPr/>
        <p:nvPr/>
      </p:nvGrpSpPr>
      <p:grpSpPr>
        <a:xfrm>
          <a:off x="0" y="0"/>
          <a:ext cx="0" cy="0"/>
          <a:chOff x="0" y="0"/>
          <a:chExt cx="0" cy="0"/>
        </a:xfrm>
      </p:grpSpPr>
      <p:sp>
        <p:nvSpPr>
          <p:cNvPr id="352" name="Google Shape;352;p58"/>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58"/>
          <p:cNvSpPr/>
          <p:nvPr/>
        </p:nvSpPr>
        <p:spPr>
          <a:xfrm>
            <a:off x="0" y="6334316"/>
            <a:ext cx="12192001"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5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5" name="Google Shape;355;p58"/>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356" name="Google Shape;356;p58"/>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7" name="Google Shape;357;p58"/>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8" name="Google Shape;358;p58"/>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359" name="Google Shape;359;p58"/>
          <p:cNvCxnSpPr/>
          <p:nvPr/>
        </p:nvCxnSpPr>
        <p:spPr>
          <a:xfrm>
            <a:off x="1193532" y="1737845"/>
            <a:ext cx="9966960" cy="0"/>
          </a:xfrm>
          <a:prstGeom prst="straightConnector1">
            <a:avLst/>
          </a:prstGeom>
          <a:noFill/>
          <a:ln w="9525" cap="flat" cmpd="sng">
            <a:solidFill>
              <a:srgbClr val="7F7F7F"/>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jupyterhealth.org/" TargetMode="External"/><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hyperlink" Target="mailto:JupyterHealth@Berkeley.ed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9.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5.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4.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4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4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4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6.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31.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13.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hyperlink" Target="https://jupyterhealth.org/"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hyperlink" Target="mailto:JupyterHealth@Berkeley.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Google Shape;459;p72"/>
          <p:cNvPicPr preferRelativeResize="0"/>
          <p:nvPr/>
        </p:nvPicPr>
        <p:blipFill rotWithShape="1">
          <a:blip r:embed="rId3">
            <a:alphaModFix/>
          </a:blip>
          <a:srcRect r="24981"/>
          <a:stretch/>
        </p:blipFill>
        <p:spPr>
          <a:xfrm>
            <a:off x="2674617" y="1211178"/>
            <a:ext cx="9517384" cy="5646822"/>
          </a:xfrm>
          <a:prstGeom prst="rect">
            <a:avLst/>
          </a:prstGeom>
          <a:noFill/>
          <a:ln>
            <a:noFill/>
          </a:ln>
        </p:spPr>
      </p:pic>
      <p:sp>
        <p:nvSpPr>
          <p:cNvPr id="460" name="Google Shape;460;p72"/>
          <p:cNvSpPr txBox="1">
            <a:spLocks noGrp="1"/>
          </p:cNvSpPr>
          <p:nvPr>
            <p:ph type="ctrTitle"/>
          </p:nvPr>
        </p:nvSpPr>
        <p:spPr>
          <a:xfrm>
            <a:off x="616534" y="1515475"/>
            <a:ext cx="8512200" cy="119385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4D4D4D"/>
              </a:buClr>
              <a:buSzPts val="4400"/>
              <a:buFont typeface="Arial"/>
              <a:buNone/>
            </a:pPr>
            <a:r>
              <a:rPr lang="en-US" sz="4400" b="1"/>
              <a:t>JUPYTER</a:t>
            </a:r>
            <a:r>
              <a:rPr lang="en-US" sz="4400" b="1">
                <a:solidFill>
                  <a:srgbClr val="F37827"/>
                </a:solidFill>
              </a:rPr>
              <a:t>HEALTH</a:t>
            </a:r>
            <a:endParaRPr b="1"/>
          </a:p>
        </p:txBody>
      </p:sp>
      <p:sp>
        <p:nvSpPr>
          <p:cNvPr id="461" name="Google Shape;461;p72"/>
          <p:cNvSpPr txBox="1">
            <a:spLocks noGrp="1"/>
          </p:cNvSpPr>
          <p:nvPr>
            <p:ph type="subTitle" idx="1"/>
          </p:nvPr>
        </p:nvSpPr>
        <p:spPr>
          <a:xfrm>
            <a:off x="616534" y="4889022"/>
            <a:ext cx="4657222" cy="337319"/>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Clr>
                <a:srgbClr val="4D4D4D"/>
              </a:buClr>
              <a:buSzPts val="1300"/>
              <a:buNone/>
            </a:pPr>
            <a:r>
              <a:rPr lang="en-US" sz="1300"/>
              <a:t>A Platform for Interoperability, Insight, and Innovation</a:t>
            </a:r>
            <a:endParaRPr sz="1300"/>
          </a:p>
        </p:txBody>
      </p:sp>
      <p:pic>
        <p:nvPicPr>
          <p:cNvPr id="462" name="Google Shape;462;p72" descr="A white background with a circle and dots&#10;&#10;Description automatically generated"/>
          <p:cNvPicPr preferRelativeResize="0"/>
          <p:nvPr/>
        </p:nvPicPr>
        <p:blipFill rotWithShape="1">
          <a:blip r:embed="rId4">
            <a:alphaModFix/>
          </a:blip>
          <a:srcRect/>
          <a:stretch/>
        </p:blipFill>
        <p:spPr>
          <a:xfrm>
            <a:off x="9301148" y="0"/>
            <a:ext cx="2890852" cy="2043746"/>
          </a:xfrm>
          <a:prstGeom prst="rect">
            <a:avLst/>
          </a:prstGeom>
          <a:noFill/>
          <a:ln>
            <a:noFill/>
          </a:ln>
        </p:spPr>
      </p:pic>
      <p:pic>
        <p:nvPicPr>
          <p:cNvPr id="463" name="Google Shape;463;p72"/>
          <p:cNvPicPr preferRelativeResize="0"/>
          <p:nvPr/>
        </p:nvPicPr>
        <p:blipFill rotWithShape="1">
          <a:blip r:embed="rId5">
            <a:alphaModFix/>
          </a:blip>
          <a:srcRect/>
          <a:stretch/>
        </p:blipFill>
        <p:spPr>
          <a:xfrm rot="10800000" flipH="1">
            <a:off x="702050" y="5582594"/>
            <a:ext cx="274320" cy="274320"/>
          </a:xfrm>
          <a:prstGeom prst="rect">
            <a:avLst/>
          </a:prstGeom>
          <a:noFill/>
          <a:ln>
            <a:noFill/>
          </a:ln>
        </p:spPr>
      </p:pic>
      <p:pic>
        <p:nvPicPr>
          <p:cNvPr id="464" name="Google Shape;464;p72"/>
          <p:cNvPicPr preferRelativeResize="0"/>
          <p:nvPr/>
        </p:nvPicPr>
        <p:blipFill rotWithShape="1">
          <a:blip r:embed="rId6">
            <a:alphaModFix/>
          </a:blip>
          <a:srcRect/>
          <a:stretch/>
        </p:blipFill>
        <p:spPr>
          <a:xfrm flipH="1">
            <a:off x="702050" y="5901304"/>
            <a:ext cx="274320" cy="274320"/>
          </a:xfrm>
          <a:prstGeom prst="rect">
            <a:avLst/>
          </a:prstGeom>
          <a:noFill/>
          <a:ln>
            <a:noFill/>
          </a:ln>
        </p:spPr>
      </p:pic>
      <p:pic>
        <p:nvPicPr>
          <p:cNvPr id="465" name="Google Shape;465;p72"/>
          <p:cNvPicPr preferRelativeResize="0"/>
          <p:nvPr/>
        </p:nvPicPr>
        <p:blipFill rotWithShape="1">
          <a:blip r:embed="rId7">
            <a:alphaModFix/>
          </a:blip>
          <a:srcRect/>
          <a:stretch/>
        </p:blipFill>
        <p:spPr>
          <a:xfrm>
            <a:off x="702050" y="5263884"/>
            <a:ext cx="274320" cy="274320"/>
          </a:xfrm>
          <a:prstGeom prst="rect">
            <a:avLst/>
          </a:prstGeom>
          <a:noFill/>
          <a:ln>
            <a:noFill/>
          </a:ln>
        </p:spPr>
      </p:pic>
      <p:sp>
        <p:nvSpPr>
          <p:cNvPr id="466" name="Google Shape;466;p72"/>
          <p:cNvSpPr txBox="1"/>
          <p:nvPr/>
        </p:nvSpPr>
        <p:spPr>
          <a:xfrm>
            <a:off x="616534" y="2638528"/>
            <a:ext cx="6437700" cy="601690"/>
          </a:xfrm>
          <a:prstGeom prst="rect">
            <a:avLst/>
          </a:prstGeom>
          <a:noFill/>
          <a:ln>
            <a:noFill/>
          </a:ln>
        </p:spPr>
        <p:txBody>
          <a:bodyPr spcFirstLastPara="1" wrap="square" lIns="91425" tIns="45700" rIns="91425" bIns="45700" anchor="t" anchorCtr="0">
            <a:normAutofit/>
          </a:bodyPr>
          <a:lstStyle/>
          <a:p>
            <a:pPr marL="0" marR="0" lvl="0" indent="0" algn="l" rtl="0">
              <a:lnSpc>
                <a:spcPct val="120000"/>
              </a:lnSpc>
              <a:spcBef>
                <a:spcPts val="0"/>
              </a:spcBef>
              <a:spcAft>
                <a:spcPts val="0"/>
              </a:spcAft>
              <a:buClr>
                <a:srgbClr val="4D4D4D"/>
              </a:buClr>
              <a:buSzPts val="2000"/>
              <a:buFont typeface="Arial"/>
              <a:buNone/>
            </a:pPr>
            <a:r>
              <a:rPr lang="en-US" sz="2000" b="0" i="0" u="none" strike="noStrike" cap="none">
                <a:solidFill>
                  <a:srgbClr val="595959"/>
                </a:solidFill>
                <a:latin typeface="Poppins"/>
                <a:ea typeface="Poppins"/>
                <a:cs typeface="Poppins"/>
                <a:sym typeface="Poppins"/>
              </a:rPr>
              <a:t>Transforming Digital Health Ecosystems</a:t>
            </a:r>
            <a:endParaRPr sz="1400" b="0" i="0" u="none" strike="noStrike" cap="none">
              <a:solidFill>
                <a:srgbClr val="000000"/>
              </a:solidFill>
              <a:latin typeface="Arial"/>
              <a:ea typeface="Arial"/>
              <a:cs typeface="Arial"/>
              <a:sym typeface="Arial"/>
            </a:endParaRPr>
          </a:p>
        </p:txBody>
      </p:sp>
      <p:cxnSp>
        <p:nvCxnSpPr>
          <p:cNvPr id="467" name="Google Shape;467;p72"/>
          <p:cNvCxnSpPr/>
          <p:nvPr/>
        </p:nvCxnSpPr>
        <p:spPr>
          <a:xfrm rot="10800000">
            <a:off x="566131" y="3628944"/>
            <a:ext cx="4657222" cy="0"/>
          </a:xfrm>
          <a:prstGeom prst="straightConnector1">
            <a:avLst/>
          </a:prstGeom>
          <a:noFill/>
          <a:ln w="25400" cap="flat" cmpd="sng">
            <a:solidFill>
              <a:srgbClr val="E3E3E3"/>
            </a:solidFill>
            <a:prstDash val="solid"/>
            <a:miter lim="800000"/>
            <a:headEnd type="none" w="sm" len="sm"/>
            <a:tailEnd type="none" w="sm" len="sm"/>
          </a:ln>
        </p:spPr>
      </p:cxnSp>
      <p:cxnSp>
        <p:nvCxnSpPr>
          <p:cNvPr id="468" name="Google Shape;468;p72"/>
          <p:cNvCxnSpPr/>
          <p:nvPr/>
        </p:nvCxnSpPr>
        <p:spPr>
          <a:xfrm rot="10800000">
            <a:off x="566131" y="4431324"/>
            <a:ext cx="4657222" cy="0"/>
          </a:xfrm>
          <a:prstGeom prst="straightConnector1">
            <a:avLst/>
          </a:prstGeom>
          <a:noFill/>
          <a:ln w="22225" cap="flat" cmpd="sng">
            <a:solidFill>
              <a:srgbClr val="E3E3E3"/>
            </a:solidFill>
            <a:prstDash val="solid"/>
            <a:miter lim="800000"/>
            <a:headEnd type="none" w="sm" len="sm"/>
            <a:tailEnd type="none" w="sm" len="sm"/>
          </a:ln>
        </p:spPr>
      </p:cxnSp>
      <p:sp>
        <p:nvSpPr>
          <p:cNvPr id="469" name="Google Shape;469;p72"/>
          <p:cNvSpPr/>
          <p:nvPr/>
        </p:nvSpPr>
        <p:spPr>
          <a:xfrm>
            <a:off x="566130" y="4866161"/>
            <a:ext cx="4657200" cy="1420200"/>
          </a:xfrm>
          <a:prstGeom prst="roundRect">
            <a:avLst>
              <a:gd name="adj" fmla="val 11034"/>
            </a:avLst>
          </a:prstGeom>
          <a:noFill/>
          <a:ln w="25400" cap="flat" cmpd="sng">
            <a:solidFill>
              <a:srgbClr val="D0CEC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70" name="Google Shape;470;p72"/>
          <p:cNvSpPr txBox="1"/>
          <p:nvPr/>
        </p:nvSpPr>
        <p:spPr>
          <a:xfrm>
            <a:off x="566130" y="3649125"/>
            <a:ext cx="49599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a:solidFill>
                  <a:srgbClr val="595959"/>
                </a:solidFill>
                <a:latin typeface="Poppins"/>
                <a:ea typeface="Poppins"/>
                <a:cs typeface="Poppins"/>
                <a:sym typeface="Poppins"/>
              </a:rPr>
              <a:t>Ida Sim, MD PhD	               </a:t>
            </a:r>
            <a:endParaRPr sz="1600" b="1" i="0" u="none" strike="noStrike" cap="none">
              <a:solidFill>
                <a:srgbClr val="595959"/>
              </a:solidFill>
              <a:latin typeface="Poppins"/>
              <a:ea typeface="Poppins"/>
              <a:cs typeface="Poppins"/>
              <a:sym typeface="Poppins"/>
            </a:endParaRPr>
          </a:p>
          <a:p>
            <a:pPr marL="0" marR="0" lvl="0" indent="0" algn="l" rtl="0">
              <a:lnSpc>
                <a:spcPct val="100000"/>
              </a:lnSpc>
              <a:spcBef>
                <a:spcPts val="0"/>
              </a:spcBef>
              <a:spcAft>
                <a:spcPts val="0"/>
              </a:spcAft>
              <a:buNone/>
            </a:pPr>
            <a:r>
              <a:rPr lang="en-US" sz="1600" b="1">
                <a:solidFill>
                  <a:srgbClr val="595959"/>
                </a:solidFill>
                <a:latin typeface="Poppins"/>
                <a:ea typeface="Poppins"/>
                <a:cs typeface="Poppins"/>
                <a:sym typeface="Poppins"/>
              </a:rPr>
              <a:t>Fernando Pérez, PhD   </a:t>
            </a:r>
            <a:endParaRPr sz="1600" b="1">
              <a:solidFill>
                <a:srgbClr val="595959"/>
              </a:solidFill>
              <a:latin typeface="Poppins"/>
              <a:ea typeface="Poppins"/>
              <a:cs typeface="Poppins"/>
              <a:sym typeface="Poppins"/>
            </a:endParaRPr>
          </a:p>
          <a:p>
            <a:pPr marL="0" marR="0" lvl="0" indent="0" algn="l" rtl="0">
              <a:lnSpc>
                <a:spcPct val="100000"/>
              </a:lnSpc>
              <a:spcBef>
                <a:spcPts val="0"/>
              </a:spcBef>
              <a:spcAft>
                <a:spcPts val="0"/>
              </a:spcAft>
              <a:buNone/>
            </a:pPr>
            <a:r>
              <a:rPr lang="en-US" sz="1600" b="1" i="0" u="none" strike="noStrike" cap="none">
                <a:solidFill>
                  <a:srgbClr val="595959"/>
                </a:solidFill>
                <a:latin typeface="Poppins"/>
                <a:ea typeface="Poppins"/>
                <a:cs typeface="Poppins"/>
                <a:sym typeface="Poppins"/>
              </a:rPr>
              <a:t>JP Pollak, PhD      </a:t>
            </a:r>
            <a:endParaRPr>
              <a:solidFill>
                <a:srgbClr val="595959"/>
              </a:solidFill>
            </a:endParaRPr>
          </a:p>
        </p:txBody>
      </p:sp>
      <p:sp>
        <p:nvSpPr>
          <p:cNvPr id="471" name="Google Shape;471;p72"/>
          <p:cNvSpPr txBox="1"/>
          <p:nvPr/>
        </p:nvSpPr>
        <p:spPr>
          <a:xfrm>
            <a:off x="976370" y="5287756"/>
            <a:ext cx="4773900" cy="11022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rgbClr val="7F7F7F"/>
              </a:buClr>
              <a:buSzPts val="1100"/>
              <a:buFont typeface="Poppins"/>
              <a:buNone/>
            </a:pPr>
            <a:r>
              <a:rPr lang="en-US" sz="1100" b="0" i="0" u="sng" strike="noStrike" cap="none">
                <a:solidFill>
                  <a:srgbClr val="7F7F7F"/>
                </a:solidFill>
                <a:latin typeface="Poppins"/>
                <a:ea typeface="Poppins"/>
                <a:cs typeface="Poppins"/>
                <a:sym typeface="Poppins"/>
                <a:hlinkClick r:id="rId8">
                  <a:extLst>
                    <a:ext uri="{A12FA001-AC4F-418D-AE19-62706E023703}">
                      <ahyp:hlinkClr xmlns:ahyp="http://schemas.microsoft.com/office/drawing/2018/hyperlinkcolor" val="tx"/>
                    </a:ext>
                  </a:extLst>
                </a:hlinkClick>
              </a:rPr>
              <a:t>JupyterHealth.org</a:t>
            </a:r>
            <a:endParaRPr sz="1901" b="0" i="0" u="none" strike="noStrike" cap="none">
              <a:solidFill>
                <a:schemeClr val="dk1"/>
              </a:solidFill>
              <a:latin typeface="Poppins"/>
              <a:ea typeface="Poppins"/>
              <a:cs typeface="Poppins"/>
              <a:sym typeface="Poppins"/>
            </a:endParaRPr>
          </a:p>
          <a:p>
            <a:pPr marL="0" marR="0" lvl="0" indent="0" algn="l" rtl="0">
              <a:lnSpc>
                <a:spcPct val="120000"/>
              </a:lnSpc>
              <a:spcBef>
                <a:spcPts val="600"/>
              </a:spcBef>
              <a:spcAft>
                <a:spcPts val="0"/>
              </a:spcAft>
              <a:buClr>
                <a:srgbClr val="7F7F7F"/>
              </a:buClr>
              <a:buSzPts val="1100"/>
              <a:buFont typeface="Poppins"/>
              <a:buNone/>
            </a:pPr>
            <a:r>
              <a:rPr lang="en-US" sz="1100" b="0" i="0" u="sng" strike="noStrike" cap="none">
                <a:solidFill>
                  <a:srgbClr val="7F7F7F"/>
                </a:solidFill>
                <a:latin typeface="Poppins"/>
                <a:ea typeface="Poppins"/>
                <a:cs typeface="Poppins"/>
                <a:sym typeface="Poppins"/>
                <a:hlinkClick r:id="rId9">
                  <a:extLst>
                    <a:ext uri="{A12FA001-AC4F-418D-AE19-62706E023703}">
                      <ahyp:hlinkClr xmlns:ahyp="http://schemas.microsoft.com/office/drawing/2018/hyperlinkcolor" val="tx"/>
                    </a:ext>
                  </a:extLst>
                </a:hlinkClick>
              </a:rPr>
              <a:t>JupyterHealth@Berkeley.edu</a:t>
            </a:r>
            <a:endParaRPr sz="1100" b="0" i="0" u="sng" strike="noStrike" cap="none">
              <a:solidFill>
                <a:srgbClr val="7F7F7F"/>
              </a:solidFill>
              <a:latin typeface="Poppins"/>
              <a:ea typeface="Poppins"/>
              <a:cs typeface="Poppins"/>
              <a:sym typeface="Poppins"/>
            </a:endParaRPr>
          </a:p>
          <a:p>
            <a:pPr marL="0" marR="0" lvl="0" indent="0" algn="l" rtl="0">
              <a:lnSpc>
                <a:spcPct val="120000"/>
              </a:lnSpc>
              <a:spcBef>
                <a:spcPts val="600"/>
              </a:spcBef>
              <a:spcAft>
                <a:spcPts val="0"/>
              </a:spcAft>
              <a:buClr>
                <a:srgbClr val="7F7F7F"/>
              </a:buClr>
              <a:buSzPts val="1100"/>
              <a:buFont typeface="Poppins"/>
              <a:buNone/>
            </a:pPr>
            <a:r>
              <a:rPr lang="en-US" sz="1100" b="0" i="0" u="sng" strike="noStrike" cap="none">
                <a:solidFill>
                  <a:srgbClr val="7F7F7F"/>
                </a:solidFill>
                <a:latin typeface="Poppins"/>
                <a:ea typeface="Poppins"/>
                <a:cs typeface="Poppins"/>
                <a:sym typeface="Poppins"/>
              </a:rPr>
              <a:t>https://github.com/JupyterHealth</a:t>
            </a:r>
            <a:endParaRPr sz="1100" b="0" i="0" u="sng" strike="noStrike" cap="none">
              <a:solidFill>
                <a:srgbClr val="7F7F7F"/>
              </a:solidFill>
              <a:latin typeface="Poppins"/>
              <a:ea typeface="Poppins"/>
              <a:cs typeface="Poppins"/>
              <a:sym typeface="Poppins"/>
            </a:endParaRPr>
          </a:p>
          <a:p>
            <a:pPr marL="0" marR="0" lvl="0" indent="0" algn="l" rtl="0">
              <a:lnSpc>
                <a:spcPct val="120000"/>
              </a:lnSpc>
              <a:spcBef>
                <a:spcPts val="600"/>
              </a:spcBef>
              <a:spcAft>
                <a:spcPts val="0"/>
              </a:spcAft>
              <a:buClr>
                <a:srgbClr val="7F7F7F"/>
              </a:buClr>
              <a:buSzPts val="1100"/>
              <a:buFont typeface="Poppins"/>
              <a:buNone/>
            </a:pPr>
            <a:r>
              <a:rPr lang="en-US" sz="1100" b="0" i="0" u="none" strike="noStrike" cap="none">
                <a:solidFill>
                  <a:srgbClr val="7F7F7F"/>
                </a:solidFill>
                <a:latin typeface="Poppins"/>
                <a:ea typeface="Poppins"/>
                <a:cs typeface="Poppins"/>
                <a:sym typeface="Poppins"/>
              </a:rPr>
              <a:t> </a:t>
            </a:r>
            <a:endParaRPr sz="1901" b="0" i="0" u="none" strike="noStrike" cap="none">
              <a:solidFill>
                <a:schemeClr val="dk1"/>
              </a:solidFill>
              <a:latin typeface="Poppins"/>
              <a:ea typeface="Poppins"/>
              <a:cs typeface="Poppins"/>
              <a:sym typeface="Poppins"/>
            </a:endParaRPr>
          </a:p>
        </p:txBody>
      </p:sp>
      <p:sp>
        <p:nvSpPr>
          <p:cNvPr id="472" name="Google Shape;472;p72"/>
          <p:cNvSpPr txBox="1"/>
          <p:nvPr/>
        </p:nvSpPr>
        <p:spPr>
          <a:xfrm>
            <a:off x="512400" y="6321950"/>
            <a:ext cx="55836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a:solidFill>
                  <a:srgbClr val="595959"/>
                </a:solidFill>
                <a:latin typeface="Poppins"/>
                <a:ea typeface="Poppins"/>
                <a:cs typeface="Poppins"/>
                <a:sym typeface="Poppins"/>
              </a:rPr>
              <a:t>October 19, 2026</a:t>
            </a:r>
            <a:endParaRPr sz="1500">
              <a:solidFill>
                <a:srgbClr val="595959"/>
              </a:solidFill>
              <a:latin typeface="Poppins"/>
              <a:ea typeface="Poppins"/>
              <a:cs typeface="Poppins"/>
              <a:sym typeface="Poppin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73"/>
          <p:cNvSpPr txBox="1"/>
          <p:nvPr/>
        </p:nvSpPr>
        <p:spPr>
          <a:xfrm>
            <a:off x="1605" y="-570"/>
            <a:ext cx="6096000" cy="6954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3200"/>
              <a:buFont typeface="Arial"/>
              <a:buNone/>
            </a:pPr>
            <a:r>
              <a:rPr lang="en-US" sz="3200" b="1" i="0" u="none" strike="noStrike" cap="none">
                <a:solidFill>
                  <a:schemeClr val="lt1"/>
                </a:solidFill>
                <a:latin typeface="Poppins"/>
                <a:ea typeface="Poppins"/>
                <a:cs typeface="Poppins"/>
                <a:sym typeface="Poppins"/>
              </a:rPr>
              <a:t>The Problem</a:t>
            </a:r>
            <a:br>
              <a:rPr lang="en-US" sz="3200" b="1" i="0" u="none" strike="noStrike" cap="none">
                <a:solidFill>
                  <a:schemeClr val="lt1"/>
                </a:solidFill>
                <a:latin typeface="Poppins"/>
                <a:ea typeface="Poppins"/>
                <a:cs typeface="Poppins"/>
                <a:sym typeface="Poppins"/>
              </a:rPr>
            </a:br>
            <a:r>
              <a:rPr lang="en-US" sz="1200" b="1" i="1" u="none" strike="noStrike" cap="none">
                <a:solidFill>
                  <a:schemeClr val="lt1"/>
                </a:solidFill>
                <a:latin typeface="Poppins"/>
                <a:ea typeface="Poppins"/>
                <a:cs typeface="Poppins"/>
                <a:sym typeface="Poppins"/>
              </a:rPr>
              <a:t>Fragmented, Reactive Healthcare Systems</a:t>
            </a:r>
            <a:endParaRPr sz="1800" b="1" i="1" u="none" strike="noStrike" cap="none">
              <a:solidFill>
                <a:schemeClr val="dk1"/>
              </a:solidFill>
              <a:latin typeface="Poppins"/>
              <a:ea typeface="Poppins"/>
              <a:cs typeface="Poppins"/>
              <a:sym typeface="Poppins"/>
            </a:endParaRPr>
          </a:p>
        </p:txBody>
      </p:sp>
      <p:sp>
        <p:nvSpPr>
          <p:cNvPr id="478" name="Google Shape;478;p73"/>
          <p:cNvSpPr txBox="1"/>
          <p:nvPr/>
        </p:nvSpPr>
        <p:spPr>
          <a:xfrm>
            <a:off x="220133" y="2823121"/>
            <a:ext cx="5706600" cy="34401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1500"/>
              </a:spcBef>
              <a:spcAft>
                <a:spcPts val="0"/>
              </a:spcAft>
              <a:buClr>
                <a:srgbClr val="595959"/>
              </a:buClr>
              <a:buSzPts val="1800"/>
              <a:buFont typeface="Arial"/>
              <a:buChar char="•"/>
            </a:pPr>
            <a:r>
              <a:rPr lang="en-US" sz="1800" b="0" i="0" u="none" strike="noStrike" cap="none">
                <a:solidFill>
                  <a:srgbClr val="595959"/>
                </a:solidFill>
                <a:latin typeface="Poppins"/>
                <a:ea typeface="Poppins"/>
                <a:cs typeface="Poppins"/>
                <a:sym typeface="Poppins"/>
              </a:rPr>
              <a:t>Healthcare systems operate in silos, limiting real-time data access for clinicians and patients.</a:t>
            </a:r>
            <a:endParaRPr sz="1400" b="0" i="0" u="none" strike="noStrike" cap="none">
              <a:solidFill>
                <a:srgbClr val="000000"/>
              </a:solidFill>
              <a:latin typeface="Poppins"/>
              <a:ea typeface="Poppins"/>
              <a:cs typeface="Poppins"/>
              <a:sym typeface="Poppins"/>
            </a:endParaRPr>
          </a:p>
          <a:p>
            <a:pPr marL="285750" marR="0" lvl="0" indent="-285750" algn="l" rtl="0">
              <a:lnSpc>
                <a:spcPct val="100000"/>
              </a:lnSpc>
              <a:spcBef>
                <a:spcPts val="1500"/>
              </a:spcBef>
              <a:spcAft>
                <a:spcPts val="0"/>
              </a:spcAft>
              <a:buClr>
                <a:srgbClr val="595959"/>
              </a:buClr>
              <a:buSzPts val="1800"/>
              <a:buFont typeface="Arial"/>
              <a:buChar char="•"/>
            </a:pPr>
            <a:r>
              <a:rPr lang="en-US" sz="1800" b="0" i="0" u="none" strike="noStrike" cap="none">
                <a:solidFill>
                  <a:srgbClr val="595959"/>
                </a:solidFill>
                <a:latin typeface="Poppins"/>
                <a:ea typeface="Poppins"/>
                <a:cs typeface="Poppins"/>
                <a:sym typeface="Poppins"/>
              </a:rPr>
              <a:t>Inefficient workflows shift focus away from care, wasting time and resources.</a:t>
            </a:r>
            <a:endParaRPr sz="1400" b="0" i="0" u="none" strike="noStrike" cap="none">
              <a:solidFill>
                <a:srgbClr val="000000"/>
              </a:solidFill>
              <a:latin typeface="Poppins"/>
              <a:ea typeface="Poppins"/>
              <a:cs typeface="Poppins"/>
              <a:sym typeface="Poppins"/>
            </a:endParaRPr>
          </a:p>
          <a:p>
            <a:pPr marL="285750" marR="0" lvl="0" indent="-285750" algn="l" rtl="0">
              <a:lnSpc>
                <a:spcPct val="100000"/>
              </a:lnSpc>
              <a:spcBef>
                <a:spcPts val="1500"/>
              </a:spcBef>
              <a:spcAft>
                <a:spcPts val="0"/>
              </a:spcAft>
              <a:buClr>
                <a:srgbClr val="595959"/>
              </a:buClr>
              <a:buSzPts val="1800"/>
              <a:buFont typeface="Arial"/>
              <a:buChar char="•"/>
            </a:pPr>
            <a:r>
              <a:rPr lang="en-US" sz="1800" b="0" i="0" u="none" strike="noStrike" cap="none">
                <a:solidFill>
                  <a:srgbClr val="595959"/>
                </a:solidFill>
                <a:latin typeface="Poppins"/>
                <a:ea typeface="Poppins"/>
                <a:cs typeface="Poppins"/>
                <a:sym typeface="Poppins"/>
              </a:rPr>
              <a:t>Despite advancements like wearables, care delivery remains episodic, not proactive.</a:t>
            </a:r>
            <a:endParaRPr sz="1400" b="0" i="0" u="none" strike="noStrike" cap="none">
              <a:solidFill>
                <a:srgbClr val="000000"/>
              </a:solidFill>
              <a:latin typeface="Poppins"/>
              <a:ea typeface="Poppins"/>
              <a:cs typeface="Poppins"/>
              <a:sym typeface="Poppins"/>
            </a:endParaRPr>
          </a:p>
          <a:p>
            <a:pPr marL="285750" marR="0" lvl="0" indent="-285750" algn="l" rtl="0">
              <a:lnSpc>
                <a:spcPct val="100000"/>
              </a:lnSpc>
              <a:spcBef>
                <a:spcPts val="1500"/>
              </a:spcBef>
              <a:spcAft>
                <a:spcPts val="0"/>
              </a:spcAft>
              <a:buClr>
                <a:srgbClr val="595959"/>
              </a:buClr>
              <a:buSzPts val="1800"/>
              <a:buFont typeface="Arial"/>
              <a:buChar char="•"/>
            </a:pPr>
            <a:r>
              <a:rPr lang="en-US" sz="1800" b="0" i="0" u="none" strike="noStrike" cap="none">
                <a:solidFill>
                  <a:srgbClr val="595959"/>
                </a:solidFill>
                <a:latin typeface="Poppins"/>
                <a:ea typeface="Poppins"/>
                <a:cs typeface="Poppins"/>
                <a:sym typeface="Poppins"/>
              </a:rPr>
              <a:t>Integration challenges restrict the potential of life-saving algorithms and remote monitoring.</a:t>
            </a:r>
            <a:endParaRPr sz="1400" b="0" i="0" u="none" strike="noStrike" cap="none">
              <a:solidFill>
                <a:srgbClr val="000000"/>
              </a:solidFill>
              <a:latin typeface="Poppins"/>
              <a:ea typeface="Poppins"/>
              <a:cs typeface="Poppins"/>
              <a:sym typeface="Poppins"/>
            </a:endParaRPr>
          </a:p>
        </p:txBody>
      </p:sp>
      <p:sp>
        <p:nvSpPr>
          <p:cNvPr id="479" name="Google Shape;479;p73"/>
          <p:cNvSpPr txBox="1"/>
          <p:nvPr/>
        </p:nvSpPr>
        <p:spPr>
          <a:xfrm>
            <a:off x="6096000" y="-570"/>
            <a:ext cx="6096000" cy="6954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3200"/>
              <a:buFont typeface="Arial"/>
              <a:buNone/>
            </a:pPr>
            <a:r>
              <a:rPr lang="en-US" sz="3200" b="1" i="0" u="none" strike="noStrike" cap="none">
                <a:solidFill>
                  <a:schemeClr val="accent2"/>
                </a:solidFill>
                <a:latin typeface="Poppins"/>
                <a:ea typeface="Poppins"/>
                <a:cs typeface="Poppins"/>
                <a:sym typeface="Poppins"/>
              </a:rPr>
              <a:t>The Opportunity</a:t>
            </a:r>
            <a:endParaRPr sz="1800" b="0" i="0" u="none" strike="noStrike" cap="none">
              <a:solidFill>
                <a:schemeClr val="accent2"/>
              </a:solidFill>
              <a:latin typeface="Poppins"/>
              <a:ea typeface="Poppins"/>
              <a:cs typeface="Poppins"/>
              <a:sym typeface="Poppins"/>
            </a:endParaRPr>
          </a:p>
          <a:p>
            <a:pPr marL="0" marR="0" lvl="0" indent="0" algn="ctr" rtl="0">
              <a:lnSpc>
                <a:spcPct val="90000"/>
              </a:lnSpc>
              <a:spcBef>
                <a:spcPts val="0"/>
              </a:spcBef>
              <a:spcAft>
                <a:spcPts val="0"/>
              </a:spcAft>
              <a:buClr>
                <a:schemeClr val="lt1"/>
              </a:buClr>
              <a:buSzPts val="1200"/>
              <a:buFont typeface="Arial"/>
              <a:buNone/>
            </a:pPr>
            <a:r>
              <a:rPr lang="en-US" sz="1200" b="1" i="1" u="none" strike="noStrike" cap="none">
                <a:solidFill>
                  <a:schemeClr val="accent2"/>
                </a:solidFill>
                <a:latin typeface="Poppins"/>
                <a:ea typeface="Poppins"/>
                <a:cs typeface="Poppins"/>
                <a:sym typeface="Poppins"/>
              </a:rPr>
              <a:t>A New Era of Connected, Data-Driven Healthcare</a:t>
            </a:r>
            <a:endParaRPr sz="1800" b="1" i="1" u="none" strike="noStrike" cap="none">
              <a:solidFill>
                <a:schemeClr val="accent2"/>
              </a:solidFill>
              <a:latin typeface="Poppins"/>
              <a:ea typeface="Poppins"/>
              <a:cs typeface="Poppins"/>
              <a:sym typeface="Poppins"/>
            </a:endParaRPr>
          </a:p>
        </p:txBody>
      </p:sp>
      <p:sp>
        <p:nvSpPr>
          <p:cNvPr id="480" name="Google Shape;480;p73"/>
          <p:cNvSpPr txBox="1"/>
          <p:nvPr/>
        </p:nvSpPr>
        <p:spPr>
          <a:xfrm>
            <a:off x="6410512" y="2834659"/>
            <a:ext cx="5306700" cy="29706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1500"/>
              </a:spcBef>
              <a:spcAft>
                <a:spcPts val="0"/>
              </a:spcAft>
              <a:buClr>
                <a:srgbClr val="595959"/>
              </a:buClr>
              <a:buSzPts val="1800"/>
              <a:buFont typeface="Arial"/>
              <a:buChar char="•"/>
            </a:pPr>
            <a:r>
              <a:rPr lang="en-US" sz="1800" b="0" i="0" u="none" strike="noStrike" cap="none">
                <a:solidFill>
                  <a:srgbClr val="595959"/>
                </a:solidFill>
                <a:latin typeface="Poppins"/>
                <a:ea typeface="Poppins"/>
                <a:cs typeface="Poppins"/>
                <a:sym typeface="Poppins"/>
              </a:rPr>
              <a:t>The rise of wearables, IoT, and AI creates a pivotal moment for healthcare transformation.</a:t>
            </a:r>
            <a:endParaRPr sz="1400" b="0" i="0" u="none" strike="noStrike" cap="none">
              <a:solidFill>
                <a:srgbClr val="000000"/>
              </a:solidFill>
              <a:latin typeface="Poppins"/>
              <a:ea typeface="Poppins"/>
              <a:cs typeface="Poppins"/>
              <a:sym typeface="Poppins"/>
            </a:endParaRPr>
          </a:p>
          <a:p>
            <a:pPr marL="285750" marR="0" lvl="0" indent="-285750" algn="l" rtl="0">
              <a:lnSpc>
                <a:spcPct val="100000"/>
              </a:lnSpc>
              <a:spcBef>
                <a:spcPts val="1500"/>
              </a:spcBef>
              <a:spcAft>
                <a:spcPts val="0"/>
              </a:spcAft>
              <a:buClr>
                <a:srgbClr val="595959"/>
              </a:buClr>
              <a:buSzPts val="1800"/>
              <a:buFont typeface="Arial"/>
              <a:buChar char="•"/>
            </a:pPr>
            <a:r>
              <a:rPr lang="en-US" sz="1800" b="0" i="0" u="none" strike="noStrike" cap="none">
                <a:solidFill>
                  <a:srgbClr val="595959"/>
                </a:solidFill>
                <a:latin typeface="Poppins"/>
                <a:ea typeface="Poppins"/>
                <a:cs typeface="Poppins"/>
                <a:sym typeface="Poppins"/>
              </a:rPr>
              <a:t>Real-time data integration can enable personalized care and earlier interventions.</a:t>
            </a:r>
            <a:endParaRPr sz="1400" b="0" i="0" u="none" strike="noStrike" cap="none">
              <a:solidFill>
                <a:srgbClr val="000000"/>
              </a:solidFill>
              <a:latin typeface="Poppins"/>
              <a:ea typeface="Poppins"/>
              <a:cs typeface="Poppins"/>
              <a:sym typeface="Poppins"/>
            </a:endParaRPr>
          </a:p>
          <a:p>
            <a:pPr marL="285750" marR="0" lvl="0" indent="-285750" algn="l" rtl="0">
              <a:lnSpc>
                <a:spcPct val="100000"/>
              </a:lnSpc>
              <a:spcBef>
                <a:spcPts val="1500"/>
              </a:spcBef>
              <a:spcAft>
                <a:spcPts val="0"/>
              </a:spcAft>
              <a:buClr>
                <a:srgbClr val="595959"/>
              </a:buClr>
              <a:buSzPts val="1800"/>
              <a:buFont typeface="Arial"/>
              <a:buChar char="•"/>
            </a:pPr>
            <a:r>
              <a:rPr lang="en-US" sz="1800" b="0" i="0" u="none" strike="noStrike" cap="none">
                <a:solidFill>
                  <a:srgbClr val="595959"/>
                </a:solidFill>
                <a:latin typeface="Poppins"/>
                <a:ea typeface="Poppins"/>
                <a:cs typeface="Poppins"/>
                <a:sym typeface="Poppins"/>
              </a:rPr>
              <a:t>A unified platform is essential to securely connect diverse data, bridging clinical care and research.</a:t>
            </a:r>
            <a:endParaRPr sz="1400" b="0" i="0" u="none" strike="noStrike" cap="none">
              <a:solidFill>
                <a:srgbClr val="000000"/>
              </a:solidFill>
              <a:latin typeface="Poppins"/>
              <a:ea typeface="Poppins"/>
              <a:cs typeface="Poppins"/>
              <a:sym typeface="Poppins"/>
            </a:endParaRPr>
          </a:p>
        </p:txBody>
      </p:sp>
      <p:pic>
        <p:nvPicPr>
          <p:cNvPr id="481" name="Google Shape;481;p73" descr="A person in a white coat using a computer&#10;&#10;Description automatically generated"/>
          <p:cNvPicPr preferRelativeResize="0"/>
          <p:nvPr/>
        </p:nvPicPr>
        <p:blipFill rotWithShape="1">
          <a:blip r:embed="rId3">
            <a:alphaModFix/>
          </a:blip>
          <a:srcRect/>
          <a:stretch/>
        </p:blipFill>
        <p:spPr>
          <a:xfrm>
            <a:off x="1584256" y="798565"/>
            <a:ext cx="2930700" cy="1953797"/>
          </a:xfrm>
          <a:prstGeom prst="rect">
            <a:avLst/>
          </a:prstGeom>
          <a:noFill/>
          <a:ln>
            <a:noFill/>
          </a:ln>
        </p:spPr>
      </p:pic>
      <p:pic>
        <p:nvPicPr>
          <p:cNvPr id="482" name="Google Shape;482;p73" descr="A person using a computer to check her blood pressure&#10;&#10;Description automatically generated"/>
          <p:cNvPicPr preferRelativeResize="0"/>
          <p:nvPr/>
        </p:nvPicPr>
        <p:blipFill rotWithShape="1">
          <a:blip r:embed="rId4">
            <a:alphaModFix/>
          </a:blip>
          <a:srcRect/>
          <a:stretch/>
        </p:blipFill>
        <p:spPr>
          <a:xfrm>
            <a:off x="7677667" y="798565"/>
            <a:ext cx="2932663" cy="1953799"/>
          </a:xfrm>
          <a:prstGeom prst="rect">
            <a:avLst/>
          </a:prstGeom>
          <a:noFill/>
          <a:ln>
            <a:noFill/>
          </a:ln>
        </p:spPr>
      </p:pic>
      <p:cxnSp>
        <p:nvCxnSpPr>
          <p:cNvPr id="483" name="Google Shape;483;p73"/>
          <p:cNvCxnSpPr/>
          <p:nvPr/>
        </p:nvCxnSpPr>
        <p:spPr>
          <a:xfrm>
            <a:off x="6096000" y="0"/>
            <a:ext cx="0" cy="6858000"/>
          </a:xfrm>
          <a:prstGeom prst="straightConnector1">
            <a:avLst/>
          </a:prstGeom>
          <a:noFill/>
          <a:ln w="19050" cap="flat" cmpd="sng">
            <a:solidFill>
              <a:srgbClr val="595959"/>
            </a:solidFill>
            <a:prstDash val="solid"/>
            <a:miter lim="800000"/>
            <a:headEnd type="none" w="sm" len="sm"/>
            <a:tailEnd type="none" w="sm" len="sm"/>
          </a:ln>
        </p:spPr>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74"/>
          <p:cNvSpPr/>
          <p:nvPr/>
        </p:nvSpPr>
        <p:spPr>
          <a:xfrm>
            <a:off x="0" y="0"/>
            <a:ext cx="12192000" cy="6305600"/>
          </a:xfrm>
          <a:prstGeom prst="rect">
            <a:avLst/>
          </a:prstGeom>
          <a:solidFill>
            <a:srgbClr val="EDF2FA"/>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489" name="Google Shape;489;p74"/>
          <p:cNvSpPr txBox="1">
            <a:spLocks noGrp="1"/>
          </p:cNvSpPr>
          <p:nvPr>
            <p:ph type="ctrTitle"/>
          </p:nvPr>
        </p:nvSpPr>
        <p:spPr>
          <a:xfrm>
            <a:off x="568900" y="0"/>
            <a:ext cx="11360800" cy="5639200"/>
          </a:xfrm>
          <a:prstGeom prst="rect">
            <a:avLst/>
          </a:prstGeom>
          <a:noFill/>
          <a:ln>
            <a:noFill/>
          </a:ln>
        </p:spPr>
        <p:txBody>
          <a:bodyPr spcFirstLastPara="1" wrap="square" lIns="121900" tIns="121900" rIns="121900" bIns="121900" anchor="ctr" anchorCtr="0">
            <a:normAutofit/>
          </a:bodyPr>
          <a:lstStyle/>
          <a:p>
            <a:pPr marL="0" lvl="0" indent="0" algn="ctr" rtl="0">
              <a:lnSpc>
                <a:spcPct val="100000"/>
              </a:lnSpc>
              <a:spcBef>
                <a:spcPts val="0"/>
              </a:spcBef>
              <a:spcAft>
                <a:spcPts val="0"/>
              </a:spcAft>
              <a:buSzPts val="6900"/>
              <a:buNone/>
            </a:pPr>
            <a:r>
              <a:rPr lang="en-US" sz="6000" b="1">
                <a:solidFill>
                  <a:srgbClr val="0A3171"/>
                </a:solidFill>
              </a:rPr>
              <a:t>What If…</a:t>
            </a:r>
            <a:endParaRPr sz="4500" b="1">
              <a:solidFill>
                <a:srgbClr val="0A3171"/>
              </a:solidFill>
            </a:endParaRPr>
          </a:p>
          <a:p>
            <a:pPr marL="0" lvl="0" indent="0" algn="ctr" rtl="0">
              <a:lnSpc>
                <a:spcPct val="100000"/>
              </a:lnSpc>
              <a:spcBef>
                <a:spcPts val="0"/>
              </a:spcBef>
              <a:spcAft>
                <a:spcPts val="0"/>
              </a:spcAft>
              <a:buClr>
                <a:schemeClr val="dk1"/>
              </a:buClr>
              <a:buSzPts val="6900"/>
              <a:buFont typeface="Arial"/>
              <a:buNone/>
            </a:pPr>
            <a:r>
              <a:rPr lang="en-US" sz="3200" b="1">
                <a:solidFill>
                  <a:srgbClr val="0A3171"/>
                </a:solidFill>
              </a:rPr>
              <a:t>each of us could get the best proactive care and self-care we need based on complete data and knowledge for our specific mix of conditions, within the context of our clinical and life situation? </a:t>
            </a:r>
            <a:endParaRPr sz="5600" b="1">
              <a:solidFill>
                <a:srgbClr val="0A3171"/>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75"/>
          <p:cNvSpPr txBox="1"/>
          <p:nvPr/>
        </p:nvSpPr>
        <p:spPr>
          <a:xfrm>
            <a:off x="0" y="70967"/>
            <a:ext cx="12192000" cy="1097100"/>
          </a:xfrm>
          <a:prstGeom prst="rect">
            <a:avLst/>
          </a:prstGeom>
          <a:solidFill>
            <a:srgbClr val="073763"/>
          </a:solidFill>
          <a:ln>
            <a:noFill/>
          </a:ln>
        </p:spPr>
        <p:txBody>
          <a:bodyPr spcFirstLastPara="1" wrap="square" lIns="121900" tIns="121900" rIns="121900" bIns="121900" anchor="ctr" anchorCtr="0">
            <a:noAutofit/>
          </a:bodyPr>
          <a:lstStyle/>
          <a:p>
            <a:pPr marL="0" marR="0" lvl="0" indent="0" algn="ctr" rtl="0">
              <a:lnSpc>
                <a:spcPct val="100000"/>
              </a:lnSpc>
              <a:spcBef>
                <a:spcPts val="4000"/>
              </a:spcBef>
              <a:spcAft>
                <a:spcPts val="1300"/>
              </a:spcAft>
              <a:buClr>
                <a:srgbClr val="000000"/>
              </a:buClr>
              <a:buSzPts val="4000"/>
              <a:buFont typeface="Arial"/>
              <a:buNone/>
            </a:pPr>
            <a:r>
              <a:rPr lang="en-US" sz="4000" b="0" i="0" u="none" strike="noStrike" cap="none">
                <a:solidFill>
                  <a:srgbClr val="EEEEEE"/>
                </a:solidFill>
                <a:latin typeface="Open Sans Light"/>
                <a:ea typeface="Open Sans Light"/>
                <a:cs typeface="Open Sans Light"/>
                <a:sym typeface="Open Sans Light"/>
              </a:rPr>
              <a:t>Burden of Chronic Disease</a:t>
            </a:r>
            <a:endParaRPr sz="4000" b="0" i="0" u="none" strike="noStrike" cap="none">
              <a:solidFill>
                <a:srgbClr val="EEEEEE"/>
              </a:solidFill>
              <a:latin typeface="Open Sans Light"/>
              <a:ea typeface="Open Sans Light"/>
              <a:cs typeface="Open Sans Light"/>
              <a:sym typeface="Open Sans Light"/>
            </a:endParaRPr>
          </a:p>
        </p:txBody>
      </p:sp>
      <p:pic>
        <p:nvPicPr>
          <p:cNvPr id="495" name="Google Shape;495;p75"/>
          <p:cNvPicPr preferRelativeResize="0"/>
          <p:nvPr/>
        </p:nvPicPr>
        <p:blipFill rotWithShape="1">
          <a:blip r:embed="rId3">
            <a:alphaModFix/>
          </a:blip>
          <a:srcRect/>
          <a:stretch/>
        </p:blipFill>
        <p:spPr>
          <a:xfrm>
            <a:off x="203200" y="1371367"/>
            <a:ext cx="11782653" cy="5014641"/>
          </a:xfrm>
          <a:prstGeom prst="rect">
            <a:avLst/>
          </a:prstGeom>
          <a:noFill/>
          <a:ln>
            <a:noFill/>
          </a:ln>
        </p:spPr>
      </p:pic>
      <p:sp>
        <p:nvSpPr>
          <p:cNvPr id="496" name="Google Shape;496;p75"/>
          <p:cNvSpPr/>
          <p:nvPr/>
        </p:nvSpPr>
        <p:spPr>
          <a:xfrm>
            <a:off x="213328" y="1371375"/>
            <a:ext cx="11765400" cy="3075000"/>
          </a:xfrm>
          <a:prstGeom prst="rect">
            <a:avLst/>
          </a:prstGeom>
          <a:solidFill>
            <a:srgbClr val="3D85C6"/>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800">
              <a:solidFill>
                <a:schemeClr val="lt1"/>
              </a:solidFill>
              <a:latin typeface="Open Sans Light"/>
              <a:ea typeface="Open Sans Light"/>
              <a:cs typeface="Open Sans Light"/>
              <a:sym typeface="Open Sans Light"/>
            </a:endParaRPr>
          </a:p>
          <a:p>
            <a:pPr marL="171450" lvl="0" indent="0" algn="l" rtl="0">
              <a:spcBef>
                <a:spcPts val="0"/>
              </a:spcBef>
              <a:spcAft>
                <a:spcPts val="0"/>
              </a:spcAft>
              <a:buNone/>
            </a:pPr>
            <a:r>
              <a:rPr lang="en-US" sz="3800" b="1">
                <a:solidFill>
                  <a:schemeClr val="lt1"/>
                </a:solidFill>
                <a:latin typeface="Open Sans"/>
                <a:ea typeface="Open Sans"/>
                <a:cs typeface="Open Sans"/>
                <a:sym typeface="Open Sans"/>
              </a:rPr>
              <a:t>Three out of four</a:t>
            </a:r>
            <a:r>
              <a:rPr lang="en-US" sz="3800">
                <a:solidFill>
                  <a:schemeClr val="lt1"/>
                </a:solidFill>
                <a:latin typeface="Open Sans Light"/>
                <a:ea typeface="Open Sans Light"/>
                <a:cs typeface="Open Sans Light"/>
                <a:sym typeface="Open Sans Light"/>
              </a:rPr>
              <a:t> Americans have </a:t>
            </a:r>
            <a:endParaRPr sz="3800">
              <a:solidFill>
                <a:schemeClr val="lt1"/>
              </a:solidFill>
              <a:latin typeface="Open Sans Light"/>
              <a:ea typeface="Open Sans Light"/>
              <a:cs typeface="Open Sans Light"/>
              <a:sym typeface="Open Sans Light"/>
            </a:endParaRPr>
          </a:p>
          <a:p>
            <a:pPr marL="171450" lvl="0" indent="0" algn="l" rtl="0">
              <a:spcBef>
                <a:spcPts val="0"/>
              </a:spcBef>
              <a:spcAft>
                <a:spcPts val="0"/>
              </a:spcAft>
              <a:buNone/>
            </a:pPr>
            <a:r>
              <a:rPr lang="en-US" sz="3800">
                <a:solidFill>
                  <a:schemeClr val="lt1"/>
                </a:solidFill>
                <a:latin typeface="Open Sans Light"/>
                <a:ea typeface="Open Sans Light"/>
                <a:cs typeface="Open Sans Light"/>
                <a:sym typeface="Open Sans Light"/>
              </a:rPr>
              <a:t>at least one chronic disease and </a:t>
            </a:r>
            <a:r>
              <a:rPr lang="en-US" sz="3800" b="1">
                <a:solidFill>
                  <a:schemeClr val="lt1"/>
                </a:solidFill>
                <a:latin typeface="Open Sans"/>
                <a:ea typeface="Open Sans"/>
                <a:cs typeface="Open Sans"/>
                <a:sym typeface="Open Sans"/>
              </a:rPr>
              <a:t>over</a:t>
            </a:r>
            <a:r>
              <a:rPr lang="en-US" sz="3800">
                <a:solidFill>
                  <a:schemeClr val="lt1"/>
                </a:solidFill>
                <a:latin typeface="Open Sans Light"/>
                <a:ea typeface="Open Sans Light"/>
                <a:cs typeface="Open Sans Light"/>
                <a:sym typeface="Open Sans Light"/>
              </a:rPr>
              <a:t> </a:t>
            </a:r>
            <a:endParaRPr sz="3800">
              <a:solidFill>
                <a:schemeClr val="lt1"/>
              </a:solidFill>
              <a:latin typeface="Open Sans Light"/>
              <a:ea typeface="Open Sans Light"/>
              <a:cs typeface="Open Sans Light"/>
              <a:sym typeface="Open Sans Light"/>
            </a:endParaRPr>
          </a:p>
          <a:p>
            <a:pPr marL="171450" lvl="0" indent="0" algn="l" rtl="0">
              <a:spcBef>
                <a:spcPts val="0"/>
              </a:spcBef>
              <a:spcAft>
                <a:spcPts val="0"/>
              </a:spcAft>
              <a:buNone/>
            </a:pPr>
            <a:r>
              <a:rPr lang="en-US" sz="3800" b="1">
                <a:solidFill>
                  <a:schemeClr val="lt1"/>
                </a:solidFill>
                <a:latin typeface="Open Sans"/>
                <a:ea typeface="Open Sans"/>
                <a:cs typeface="Open Sans"/>
                <a:sym typeface="Open Sans"/>
              </a:rPr>
              <a:t>half</a:t>
            </a:r>
            <a:r>
              <a:rPr lang="en-US" sz="3800">
                <a:solidFill>
                  <a:schemeClr val="lt1"/>
                </a:solidFill>
                <a:latin typeface="Open Sans Light"/>
                <a:ea typeface="Open Sans Light"/>
                <a:cs typeface="Open Sans Light"/>
                <a:sym typeface="Open Sans Light"/>
              </a:rPr>
              <a:t> </a:t>
            </a:r>
            <a:r>
              <a:rPr lang="en-US" sz="3800" b="1">
                <a:solidFill>
                  <a:schemeClr val="lt1"/>
                </a:solidFill>
                <a:latin typeface="Open Sans"/>
                <a:ea typeface="Open Sans"/>
                <a:cs typeface="Open Sans"/>
                <a:sym typeface="Open Sans"/>
              </a:rPr>
              <a:t>of adults</a:t>
            </a:r>
            <a:r>
              <a:rPr lang="en-US" sz="3800">
                <a:solidFill>
                  <a:schemeClr val="lt1"/>
                </a:solidFill>
                <a:latin typeface="Open Sans Light"/>
                <a:ea typeface="Open Sans Light"/>
                <a:cs typeface="Open Sans Light"/>
                <a:sym typeface="Open Sans Light"/>
              </a:rPr>
              <a:t> have two or more.</a:t>
            </a:r>
            <a:endParaRPr sz="3800">
              <a:solidFill>
                <a:schemeClr val="lt1"/>
              </a:solidFill>
              <a:latin typeface="Open Sans Light"/>
              <a:ea typeface="Open Sans Light"/>
              <a:cs typeface="Open Sans Light"/>
              <a:sym typeface="Open Sans Ligh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76"/>
          <p:cNvSpPr txBox="1"/>
          <p:nvPr/>
        </p:nvSpPr>
        <p:spPr>
          <a:xfrm>
            <a:off x="0" y="70967"/>
            <a:ext cx="12192000" cy="1097100"/>
          </a:xfrm>
          <a:prstGeom prst="rect">
            <a:avLst/>
          </a:prstGeom>
          <a:solidFill>
            <a:srgbClr val="073763"/>
          </a:solidFill>
          <a:ln>
            <a:noFill/>
          </a:ln>
        </p:spPr>
        <p:txBody>
          <a:bodyPr spcFirstLastPara="1" wrap="square" lIns="121900" tIns="121900" rIns="121900" bIns="121900" anchor="ctr" anchorCtr="0">
            <a:noAutofit/>
          </a:bodyPr>
          <a:lstStyle/>
          <a:p>
            <a:pPr marL="0" marR="0" lvl="0" indent="0" algn="ctr" rtl="0">
              <a:lnSpc>
                <a:spcPct val="100000"/>
              </a:lnSpc>
              <a:spcBef>
                <a:spcPts val="4000"/>
              </a:spcBef>
              <a:spcAft>
                <a:spcPts val="1300"/>
              </a:spcAft>
              <a:buClr>
                <a:srgbClr val="000000"/>
              </a:buClr>
              <a:buSzPts val="4000"/>
              <a:buFont typeface="Arial"/>
              <a:buNone/>
            </a:pPr>
            <a:r>
              <a:rPr lang="en-US" sz="4000" b="0" i="0" u="none" strike="noStrike" cap="none">
                <a:solidFill>
                  <a:srgbClr val="EEEEEE"/>
                </a:solidFill>
                <a:latin typeface="Open Sans Light"/>
                <a:ea typeface="Open Sans Light"/>
                <a:cs typeface="Open Sans Light"/>
                <a:sym typeface="Open Sans Light"/>
              </a:rPr>
              <a:t>Burden of Chronic Disease</a:t>
            </a:r>
            <a:endParaRPr sz="4000" b="0" i="0" u="none" strike="noStrike" cap="none">
              <a:solidFill>
                <a:srgbClr val="EEEEEE"/>
              </a:solidFill>
              <a:latin typeface="Open Sans Light"/>
              <a:ea typeface="Open Sans Light"/>
              <a:cs typeface="Open Sans Light"/>
              <a:sym typeface="Open Sans Light"/>
            </a:endParaRPr>
          </a:p>
        </p:txBody>
      </p:sp>
      <p:pic>
        <p:nvPicPr>
          <p:cNvPr id="502" name="Google Shape;502;p76"/>
          <p:cNvPicPr preferRelativeResize="0"/>
          <p:nvPr/>
        </p:nvPicPr>
        <p:blipFill rotWithShape="1">
          <a:blip r:embed="rId3">
            <a:alphaModFix/>
          </a:blip>
          <a:srcRect/>
          <a:stretch/>
        </p:blipFill>
        <p:spPr>
          <a:xfrm>
            <a:off x="203200" y="1371367"/>
            <a:ext cx="11782653" cy="5014641"/>
          </a:xfrm>
          <a:prstGeom prst="rect">
            <a:avLst/>
          </a:prstGeom>
          <a:noFill/>
          <a:ln>
            <a:noFill/>
          </a:ln>
        </p:spPr>
      </p:pic>
      <p:sp>
        <p:nvSpPr>
          <p:cNvPr id="503" name="Google Shape;503;p76"/>
          <p:cNvSpPr/>
          <p:nvPr/>
        </p:nvSpPr>
        <p:spPr>
          <a:xfrm>
            <a:off x="213328" y="1371375"/>
            <a:ext cx="11765400" cy="3075000"/>
          </a:xfrm>
          <a:prstGeom prst="rect">
            <a:avLst/>
          </a:prstGeom>
          <a:solidFill>
            <a:srgbClr val="3D85C6"/>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800">
              <a:solidFill>
                <a:schemeClr val="lt1"/>
              </a:solidFill>
              <a:latin typeface="Open Sans Light"/>
              <a:ea typeface="Open Sans Light"/>
              <a:cs typeface="Open Sans Light"/>
              <a:sym typeface="Open Sans Light"/>
            </a:endParaRPr>
          </a:p>
          <a:p>
            <a:pPr marL="171450" lvl="0" indent="0" algn="l" rtl="0">
              <a:spcBef>
                <a:spcPts val="0"/>
              </a:spcBef>
              <a:spcAft>
                <a:spcPts val="0"/>
              </a:spcAft>
              <a:buNone/>
            </a:pPr>
            <a:r>
              <a:rPr lang="en-US" sz="3800" b="1">
                <a:solidFill>
                  <a:schemeClr val="lt1"/>
                </a:solidFill>
                <a:latin typeface="Open Sans"/>
                <a:ea typeface="Open Sans"/>
                <a:cs typeface="Open Sans"/>
                <a:sym typeface="Open Sans"/>
              </a:rPr>
              <a:t>Three out of four</a:t>
            </a:r>
            <a:r>
              <a:rPr lang="en-US" sz="3800">
                <a:solidFill>
                  <a:schemeClr val="lt1"/>
                </a:solidFill>
                <a:latin typeface="Open Sans Light"/>
                <a:ea typeface="Open Sans Light"/>
                <a:cs typeface="Open Sans Light"/>
                <a:sym typeface="Open Sans Light"/>
              </a:rPr>
              <a:t> Americans have </a:t>
            </a:r>
            <a:endParaRPr sz="3800">
              <a:solidFill>
                <a:schemeClr val="lt1"/>
              </a:solidFill>
              <a:latin typeface="Open Sans Light"/>
              <a:ea typeface="Open Sans Light"/>
              <a:cs typeface="Open Sans Light"/>
              <a:sym typeface="Open Sans Light"/>
            </a:endParaRPr>
          </a:p>
          <a:p>
            <a:pPr marL="171450" lvl="0" indent="0" algn="l" rtl="0">
              <a:spcBef>
                <a:spcPts val="0"/>
              </a:spcBef>
              <a:spcAft>
                <a:spcPts val="0"/>
              </a:spcAft>
              <a:buNone/>
            </a:pPr>
            <a:r>
              <a:rPr lang="en-US" sz="3800">
                <a:solidFill>
                  <a:schemeClr val="lt1"/>
                </a:solidFill>
                <a:latin typeface="Open Sans Light"/>
                <a:ea typeface="Open Sans Light"/>
                <a:cs typeface="Open Sans Light"/>
                <a:sym typeface="Open Sans Light"/>
              </a:rPr>
              <a:t>at least one chronic disease and </a:t>
            </a:r>
            <a:r>
              <a:rPr lang="en-US" sz="3800" b="1">
                <a:solidFill>
                  <a:schemeClr val="lt1"/>
                </a:solidFill>
                <a:latin typeface="Open Sans"/>
                <a:ea typeface="Open Sans"/>
                <a:cs typeface="Open Sans"/>
                <a:sym typeface="Open Sans"/>
              </a:rPr>
              <a:t>over</a:t>
            </a:r>
            <a:r>
              <a:rPr lang="en-US" sz="3800">
                <a:solidFill>
                  <a:schemeClr val="lt1"/>
                </a:solidFill>
                <a:latin typeface="Open Sans Light"/>
                <a:ea typeface="Open Sans Light"/>
                <a:cs typeface="Open Sans Light"/>
                <a:sym typeface="Open Sans Light"/>
              </a:rPr>
              <a:t> </a:t>
            </a:r>
            <a:endParaRPr sz="3800">
              <a:solidFill>
                <a:schemeClr val="lt1"/>
              </a:solidFill>
              <a:latin typeface="Open Sans Light"/>
              <a:ea typeface="Open Sans Light"/>
              <a:cs typeface="Open Sans Light"/>
              <a:sym typeface="Open Sans Light"/>
            </a:endParaRPr>
          </a:p>
          <a:p>
            <a:pPr marL="171450" lvl="0" indent="0" algn="l" rtl="0">
              <a:spcBef>
                <a:spcPts val="0"/>
              </a:spcBef>
              <a:spcAft>
                <a:spcPts val="0"/>
              </a:spcAft>
              <a:buNone/>
            </a:pPr>
            <a:r>
              <a:rPr lang="en-US" sz="3800" b="1">
                <a:solidFill>
                  <a:schemeClr val="lt1"/>
                </a:solidFill>
                <a:latin typeface="Open Sans"/>
                <a:ea typeface="Open Sans"/>
                <a:cs typeface="Open Sans"/>
                <a:sym typeface="Open Sans"/>
              </a:rPr>
              <a:t>half</a:t>
            </a:r>
            <a:r>
              <a:rPr lang="en-US" sz="3800">
                <a:solidFill>
                  <a:schemeClr val="lt1"/>
                </a:solidFill>
                <a:latin typeface="Open Sans Light"/>
                <a:ea typeface="Open Sans Light"/>
                <a:cs typeface="Open Sans Light"/>
                <a:sym typeface="Open Sans Light"/>
              </a:rPr>
              <a:t> </a:t>
            </a:r>
            <a:r>
              <a:rPr lang="en-US" sz="3800" b="1">
                <a:solidFill>
                  <a:schemeClr val="lt1"/>
                </a:solidFill>
                <a:latin typeface="Open Sans"/>
                <a:ea typeface="Open Sans"/>
                <a:cs typeface="Open Sans"/>
                <a:sym typeface="Open Sans"/>
              </a:rPr>
              <a:t>of adults</a:t>
            </a:r>
            <a:r>
              <a:rPr lang="en-US" sz="3800">
                <a:solidFill>
                  <a:schemeClr val="lt1"/>
                </a:solidFill>
                <a:latin typeface="Open Sans Light"/>
                <a:ea typeface="Open Sans Light"/>
                <a:cs typeface="Open Sans Light"/>
                <a:sym typeface="Open Sans Light"/>
              </a:rPr>
              <a:t> have two or more.</a:t>
            </a:r>
            <a:endParaRPr sz="3800">
              <a:solidFill>
                <a:schemeClr val="lt1"/>
              </a:solidFill>
              <a:latin typeface="Open Sans Light"/>
              <a:ea typeface="Open Sans Light"/>
              <a:cs typeface="Open Sans Light"/>
              <a:sym typeface="Open Sans Light"/>
            </a:endParaRPr>
          </a:p>
        </p:txBody>
      </p:sp>
      <p:sp>
        <p:nvSpPr>
          <p:cNvPr id="504" name="Google Shape;504;p76"/>
          <p:cNvSpPr txBox="1"/>
          <p:nvPr/>
        </p:nvSpPr>
        <p:spPr>
          <a:xfrm>
            <a:off x="9320933" y="1823775"/>
            <a:ext cx="2180400" cy="2170200"/>
          </a:xfrm>
          <a:prstGeom prst="rect">
            <a:avLst/>
          </a:prstGeom>
          <a:solidFill>
            <a:srgbClr val="3C78D8"/>
          </a:solid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2500"/>
              <a:buFont typeface="Arial"/>
              <a:buNone/>
            </a:pPr>
            <a:r>
              <a:rPr lang="en-US" sz="2500" b="1" i="0" u="none" strike="noStrike" cap="none">
                <a:solidFill>
                  <a:srgbClr val="FFFFFF"/>
                </a:solidFill>
                <a:latin typeface="Open Sans"/>
                <a:ea typeface="Open Sans"/>
                <a:cs typeface="Open Sans"/>
                <a:sym typeface="Open Sans"/>
              </a:rPr>
              <a:t>90% of $</a:t>
            </a:r>
            <a:r>
              <a:rPr lang="en-US" sz="2500" b="1">
                <a:solidFill>
                  <a:srgbClr val="FFFFFF"/>
                </a:solidFill>
                <a:latin typeface="Open Sans"/>
                <a:ea typeface="Open Sans"/>
                <a:cs typeface="Open Sans"/>
                <a:sym typeface="Open Sans"/>
              </a:rPr>
              <a:t>5</a:t>
            </a:r>
            <a:r>
              <a:rPr lang="en-US" sz="2500" b="1" i="0" u="none" strike="noStrike" cap="none">
                <a:solidFill>
                  <a:srgbClr val="FFFFFF"/>
                </a:solidFill>
                <a:latin typeface="Open Sans"/>
                <a:ea typeface="Open Sans"/>
                <a:cs typeface="Open Sans"/>
                <a:sym typeface="Open Sans"/>
              </a:rPr>
              <a:t> trillion annual US healthcare costs</a:t>
            </a:r>
            <a:endParaRPr sz="2500" b="1" i="0" u="none" strike="noStrike" cap="none">
              <a:solidFill>
                <a:srgbClr val="FFFFFF"/>
              </a:solidFill>
              <a:latin typeface="Open Sans"/>
              <a:ea typeface="Open Sans"/>
              <a:cs typeface="Open Sans"/>
              <a:sym typeface="Open San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77"/>
          <p:cNvSpPr txBox="1"/>
          <p:nvPr/>
        </p:nvSpPr>
        <p:spPr>
          <a:xfrm>
            <a:off x="0" y="70967"/>
            <a:ext cx="12192000" cy="1097100"/>
          </a:xfrm>
          <a:prstGeom prst="rect">
            <a:avLst/>
          </a:prstGeom>
          <a:solidFill>
            <a:srgbClr val="073763"/>
          </a:solidFill>
          <a:ln>
            <a:noFill/>
          </a:ln>
        </p:spPr>
        <p:txBody>
          <a:bodyPr spcFirstLastPara="1" wrap="square" lIns="121900" tIns="121900" rIns="121900" bIns="121900" anchor="ctr" anchorCtr="0">
            <a:noAutofit/>
          </a:bodyPr>
          <a:lstStyle/>
          <a:p>
            <a:pPr marL="0" marR="0" lvl="0" indent="0" algn="ctr" rtl="0">
              <a:lnSpc>
                <a:spcPct val="100000"/>
              </a:lnSpc>
              <a:spcBef>
                <a:spcPts val="4000"/>
              </a:spcBef>
              <a:spcAft>
                <a:spcPts val="1300"/>
              </a:spcAft>
              <a:buClr>
                <a:srgbClr val="000000"/>
              </a:buClr>
              <a:buSzPts val="4000"/>
              <a:buFont typeface="Arial"/>
              <a:buNone/>
            </a:pPr>
            <a:r>
              <a:rPr lang="en-US" sz="4000">
                <a:solidFill>
                  <a:srgbClr val="EEEEEE"/>
                </a:solidFill>
                <a:latin typeface="Open Sans Light"/>
                <a:ea typeface="Open Sans Light"/>
                <a:cs typeface="Open Sans Light"/>
                <a:sym typeface="Open Sans Light"/>
              </a:rPr>
              <a:t>Edge Medicine: Frontline of Health Care is You</a:t>
            </a:r>
            <a:endParaRPr sz="4000" b="0" i="0" u="none" strike="noStrike" cap="none">
              <a:solidFill>
                <a:srgbClr val="EEEEEE"/>
              </a:solidFill>
              <a:latin typeface="Open Sans Light"/>
              <a:ea typeface="Open Sans Light"/>
              <a:cs typeface="Open Sans Light"/>
              <a:sym typeface="Open Sans Light"/>
            </a:endParaRPr>
          </a:p>
        </p:txBody>
      </p:sp>
      <p:pic>
        <p:nvPicPr>
          <p:cNvPr id="510" name="Google Shape;510;p77" title="the Edge.png"/>
          <p:cNvPicPr preferRelativeResize="0"/>
          <p:nvPr/>
        </p:nvPicPr>
        <p:blipFill>
          <a:blip r:embed="rId3">
            <a:alphaModFix/>
          </a:blip>
          <a:stretch>
            <a:fillRect/>
          </a:stretch>
        </p:blipFill>
        <p:spPr>
          <a:xfrm>
            <a:off x="195238" y="1726200"/>
            <a:ext cx="11801524" cy="4311050"/>
          </a:xfrm>
          <a:prstGeom prst="rect">
            <a:avLst/>
          </a:prstGeom>
          <a:noFill/>
          <a:ln>
            <a:noFill/>
          </a:ln>
        </p:spPr>
      </p:pic>
      <p:pic>
        <p:nvPicPr>
          <p:cNvPr id="511" name="Google Shape;511;p77" title="Edge Medicine logo- Green.png"/>
          <p:cNvPicPr preferRelativeResize="0"/>
          <p:nvPr/>
        </p:nvPicPr>
        <p:blipFill>
          <a:blip r:embed="rId4">
            <a:alphaModFix/>
          </a:blip>
          <a:stretch>
            <a:fillRect/>
          </a:stretch>
        </p:blipFill>
        <p:spPr>
          <a:xfrm>
            <a:off x="9381825" y="6246300"/>
            <a:ext cx="849600" cy="566400"/>
          </a:xfrm>
          <a:prstGeom prst="rect">
            <a:avLst/>
          </a:prstGeom>
          <a:noFill/>
          <a:ln>
            <a:noFill/>
          </a:ln>
        </p:spPr>
      </p:pic>
      <p:sp>
        <p:nvSpPr>
          <p:cNvPr id="512" name="Google Shape;512;p77"/>
          <p:cNvSpPr txBox="1"/>
          <p:nvPr/>
        </p:nvSpPr>
        <p:spPr>
          <a:xfrm>
            <a:off x="10070450" y="6329400"/>
            <a:ext cx="1989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chemeClr val="dk2"/>
                </a:solidFill>
                <a:latin typeface="Open Sans"/>
                <a:ea typeface="Open Sans"/>
                <a:cs typeface="Open Sans"/>
                <a:sym typeface="Open Sans"/>
              </a:rPr>
              <a:t>edgemedicine.org</a:t>
            </a:r>
            <a:endParaRPr b="1">
              <a:solidFill>
                <a:schemeClr val="dk2"/>
              </a:solidFill>
              <a:latin typeface="Open Sans"/>
              <a:ea typeface="Open Sans"/>
              <a:cs typeface="Open Sans"/>
              <a:sym typeface="Open San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78"/>
          <p:cNvSpPr txBox="1">
            <a:spLocks noGrp="1"/>
          </p:cNvSpPr>
          <p:nvPr>
            <p:ph type="title"/>
          </p:nvPr>
        </p:nvSpPr>
        <p:spPr>
          <a:xfrm>
            <a:off x="1097280" y="286604"/>
            <a:ext cx="10058400" cy="1450757"/>
          </a:xfrm>
          <a:prstGeom prst="rect">
            <a:avLst/>
          </a:prstGeom>
          <a:noFill/>
          <a:ln>
            <a:noFill/>
          </a:ln>
        </p:spPr>
        <p:txBody>
          <a:bodyPr spcFirstLastPara="1" wrap="square" lIns="121900" tIns="60925" rIns="121900" bIns="60925"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Digital Monitoring for Chronic Care </a:t>
            </a:r>
            <a:endParaRPr/>
          </a:p>
        </p:txBody>
      </p:sp>
      <p:sp>
        <p:nvSpPr>
          <p:cNvPr id="519" name="Google Shape;519;p78"/>
          <p:cNvSpPr txBox="1">
            <a:spLocks noGrp="1"/>
          </p:cNvSpPr>
          <p:nvPr>
            <p:ph type="body" idx="1"/>
          </p:nvPr>
        </p:nvSpPr>
        <p:spPr>
          <a:xfrm>
            <a:off x="1097280" y="1845735"/>
            <a:ext cx="10058400" cy="4023360"/>
          </a:xfrm>
          <a:prstGeom prst="rect">
            <a:avLst/>
          </a:prstGeom>
          <a:noFill/>
          <a:ln>
            <a:noFill/>
          </a:ln>
        </p:spPr>
        <p:txBody>
          <a:bodyPr spcFirstLastPara="1" wrap="square" lIns="0" tIns="60925" rIns="0" bIns="60925" anchor="t" anchorCtr="0">
            <a:normAutofit/>
          </a:bodyPr>
          <a:lstStyle/>
          <a:p>
            <a:pPr marL="88900" lvl="0" indent="-127000" algn="l" rtl="0">
              <a:lnSpc>
                <a:spcPct val="90000"/>
              </a:lnSpc>
              <a:spcBef>
                <a:spcPts val="0"/>
              </a:spcBef>
              <a:spcAft>
                <a:spcPts val="0"/>
              </a:spcAft>
              <a:buSzPts val="2000"/>
              <a:buChar char=" "/>
            </a:pPr>
            <a:r>
              <a:rPr lang="en-US"/>
              <a:t>Patient-generated data (PGD) are a remote window into a patient’s 24/7 health state </a:t>
            </a:r>
            <a:endParaRPr/>
          </a:p>
          <a:p>
            <a:pPr marL="381000" lvl="1" indent="-171450" algn="l" rtl="0">
              <a:lnSpc>
                <a:spcPct val="90000"/>
              </a:lnSpc>
              <a:spcBef>
                <a:spcPts val="400"/>
              </a:spcBef>
              <a:spcAft>
                <a:spcPts val="0"/>
              </a:spcAft>
              <a:buSzPts val="1700"/>
              <a:buChar char="◦"/>
            </a:pPr>
            <a:r>
              <a:rPr lang="en-US"/>
              <a:t>patient-reported outcomes (PROs)</a:t>
            </a:r>
            <a:endParaRPr/>
          </a:p>
          <a:p>
            <a:pPr marL="381000" lvl="1" indent="-171450" algn="l" rtl="0">
              <a:lnSpc>
                <a:spcPct val="90000"/>
              </a:lnSpc>
              <a:spcBef>
                <a:spcPts val="600"/>
              </a:spcBef>
              <a:spcAft>
                <a:spcPts val="0"/>
              </a:spcAft>
              <a:buSzPts val="1700"/>
              <a:buChar char="◦"/>
            </a:pPr>
            <a:r>
              <a:rPr lang="en-US"/>
              <a:t>home medical devices (e.g., BP cuffs, glucometers), wearables (e.g., Oura, AppleWatch), other sensors</a:t>
            </a:r>
            <a:endParaRPr/>
          </a:p>
          <a:p>
            <a:pPr marL="88900" lvl="0" indent="-127000" algn="l" rtl="0">
              <a:lnSpc>
                <a:spcPct val="90000"/>
              </a:lnSpc>
              <a:spcBef>
                <a:spcPts val="1600"/>
              </a:spcBef>
              <a:spcAft>
                <a:spcPts val="0"/>
              </a:spcAft>
              <a:buSzPts val="2000"/>
              <a:buChar char=" "/>
            </a:pPr>
            <a:r>
              <a:rPr lang="en-US"/>
              <a:t>Where we are today:</a:t>
            </a:r>
            <a:endParaRPr/>
          </a:p>
          <a:p>
            <a:pPr marL="88900" lvl="0" indent="0" algn="l" rtl="0">
              <a:lnSpc>
                <a:spcPct val="90000"/>
              </a:lnSpc>
              <a:spcBef>
                <a:spcPts val="1400"/>
              </a:spcBef>
              <a:spcAft>
                <a:spcPts val="0"/>
              </a:spcAft>
              <a:buSzPts val="2000"/>
              <a:buNone/>
            </a:pPr>
            <a:endParaRPr/>
          </a:p>
        </p:txBody>
      </p:sp>
      <p:grpSp>
        <p:nvGrpSpPr>
          <p:cNvPr id="520" name="Google Shape;520;p78"/>
          <p:cNvGrpSpPr/>
          <p:nvPr/>
        </p:nvGrpSpPr>
        <p:grpSpPr>
          <a:xfrm>
            <a:off x="2438400" y="3211737"/>
            <a:ext cx="3062015" cy="2816629"/>
            <a:chOff x="3423743" y="3375072"/>
            <a:chExt cx="3062014" cy="2816627"/>
          </a:xfrm>
        </p:grpSpPr>
        <p:pic>
          <p:nvPicPr>
            <p:cNvPr id="521" name="Google Shape;521;p78"/>
            <p:cNvPicPr preferRelativeResize="0"/>
            <p:nvPr/>
          </p:nvPicPr>
          <p:blipFill rotWithShape="1">
            <a:blip r:embed="rId3">
              <a:alphaModFix/>
            </a:blip>
            <a:srcRect r="55850" b="12872"/>
            <a:stretch/>
          </p:blipFill>
          <p:spPr>
            <a:xfrm>
              <a:off x="3423743" y="3375072"/>
              <a:ext cx="3062014" cy="2565728"/>
            </a:xfrm>
            <a:prstGeom prst="rect">
              <a:avLst/>
            </a:prstGeom>
            <a:noFill/>
            <a:ln>
              <a:noFill/>
            </a:ln>
          </p:spPr>
        </p:pic>
        <p:sp>
          <p:nvSpPr>
            <p:cNvPr id="522" name="Google Shape;522;p78"/>
            <p:cNvSpPr txBox="1"/>
            <p:nvPr/>
          </p:nvSpPr>
          <p:spPr>
            <a:xfrm>
              <a:off x="3709975" y="5822367"/>
              <a:ext cx="2289516" cy="369332"/>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600" b="0" i="0" u="none" strike="noStrike" cap="none">
                  <a:solidFill>
                    <a:srgbClr val="0D6072"/>
                  </a:solidFill>
                  <a:latin typeface="Arial"/>
                  <a:ea typeface="Arial"/>
                  <a:cs typeface="Arial"/>
                  <a:sym typeface="Arial"/>
                </a:rPr>
                <a:t>1000 flowers blooming</a:t>
              </a:r>
              <a:endParaRPr sz="1900"/>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79"/>
          <p:cNvSpPr txBox="1">
            <a:spLocks noGrp="1"/>
          </p:cNvSpPr>
          <p:nvPr>
            <p:ph type="title"/>
          </p:nvPr>
        </p:nvSpPr>
        <p:spPr>
          <a:xfrm>
            <a:off x="1097280" y="286604"/>
            <a:ext cx="10058400" cy="1450757"/>
          </a:xfrm>
          <a:prstGeom prst="rect">
            <a:avLst/>
          </a:prstGeom>
          <a:noFill/>
          <a:ln>
            <a:noFill/>
          </a:ln>
        </p:spPr>
        <p:txBody>
          <a:bodyPr spcFirstLastPara="1" wrap="square" lIns="121900" tIns="60925" rIns="121900" bIns="60925"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Digital Monitoring for Precision Care </a:t>
            </a:r>
            <a:endParaRPr/>
          </a:p>
        </p:txBody>
      </p:sp>
      <p:sp>
        <p:nvSpPr>
          <p:cNvPr id="529" name="Google Shape;529;p79"/>
          <p:cNvSpPr txBox="1">
            <a:spLocks noGrp="1"/>
          </p:cNvSpPr>
          <p:nvPr>
            <p:ph type="body" idx="1"/>
          </p:nvPr>
        </p:nvSpPr>
        <p:spPr>
          <a:xfrm>
            <a:off x="1097280" y="1845735"/>
            <a:ext cx="10058400" cy="4023360"/>
          </a:xfrm>
          <a:prstGeom prst="rect">
            <a:avLst/>
          </a:prstGeom>
          <a:noFill/>
          <a:ln>
            <a:noFill/>
          </a:ln>
        </p:spPr>
        <p:txBody>
          <a:bodyPr spcFirstLastPara="1" wrap="square" lIns="0" tIns="60925" rIns="0" bIns="60925" anchor="t" anchorCtr="0">
            <a:normAutofit/>
          </a:bodyPr>
          <a:lstStyle/>
          <a:p>
            <a:pPr marL="88900" lvl="0" indent="-127000" algn="l" rtl="0">
              <a:lnSpc>
                <a:spcPct val="90000"/>
              </a:lnSpc>
              <a:spcBef>
                <a:spcPts val="0"/>
              </a:spcBef>
              <a:spcAft>
                <a:spcPts val="0"/>
              </a:spcAft>
              <a:buSzPts val="2000"/>
              <a:buChar char=" "/>
            </a:pPr>
            <a:r>
              <a:rPr lang="en-US"/>
              <a:t>Patient-generated data (PGD) are a remote window into a patient’s 24/7 health state </a:t>
            </a:r>
            <a:endParaRPr/>
          </a:p>
          <a:p>
            <a:pPr marL="381000" lvl="1" indent="-171450" algn="l" rtl="0">
              <a:lnSpc>
                <a:spcPct val="90000"/>
              </a:lnSpc>
              <a:spcBef>
                <a:spcPts val="400"/>
              </a:spcBef>
              <a:spcAft>
                <a:spcPts val="0"/>
              </a:spcAft>
              <a:buSzPts val="1700"/>
              <a:buChar char="◦"/>
            </a:pPr>
            <a:r>
              <a:rPr lang="en-US"/>
              <a:t>patient-reported outcomes (PROs)</a:t>
            </a:r>
            <a:endParaRPr/>
          </a:p>
          <a:p>
            <a:pPr marL="381000" lvl="1" indent="-171450" algn="l" rtl="0">
              <a:lnSpc>
                <a:spcPct val="90000"/>
              </a:lnSpc>
              <a:spcBef>
                <a:spcPts val="600"/>
              </a:spcBef>
              <a:spcAft>
                <a:spcPts val="0"/>
              </a:spcAft>
              <a:buSzPts val="1700"/>
              <a:buChar char="◦"/>
            </a:pPr>
            <a:r>
              <a:rPr lang="en-US"/>
              <a:t>home medical devices (e.g., BP cuffs, glucometers), wearables (e.g., FitBit, AppleWatch), other sensors</a:t>
            </a:r>
            <a:endParaRPr/>
          </a:p>
          <a:p>
            <a:pPr marL="88900" lvl="0" indent="-127000" algn="l" rtl="0">
              <a:lnSpc>
                <a:spcPct val="90000"/>
              </a:lnSpc>
              <a:spcBef>
                <a:spcPts val="1600"/>
              </a:spcBef>
              <a:spcAft>
                <a:spcPts val="0"/>
              </a:spcAft>
              <a:buSzPts val="2000"/>
              <a:buChar char=" "/>
            </a:pPr>
            <a:r>
              <a:rPr lang="en-US"/>
              <a:t>Where we want to go:</a:t>
            </a:r>
            <a:endParaRPr/>
          </a:p>
          <a:p>
            <a:pPr marL="88900" lvl="0" indent="0" algn="l" rtl="0">
              <a:lnSpc>
                <a:spcPct val="90000"/>
              </a:lnSpc>
              <a:spcBef>
                <a:spcPts val="1400"/>
              </a:spcBef>
              <a:spcAft>
                <a:spcPts val="0"/>
              </a:spcAft>
              <a:buSzPts val="2000"/>
              <a:buNone/>
            </a:pPr>
            <a:endParaRPr/>
          </a:p>
        </p:txBody>
      </p:sp>
      <p:grpSp>
        <p:nvGrpSpPr>
          <p:cNvPr id="530" name="Google Shape;530;p79"/>
          <p:cNvGrpSpPr/>
          <p:nvPr/>
        </p:nvGrpSpPr>
        <p:grpSpPr>
          <a:xfrm>
            <a:off x="2438400" y="3211737"/>
            <a:ext cx="3062015" cy="2816629"/>
            <a:chOff x="3423743" y="3375072"/>
            <a:chExt cx="3062014" cy="2816627"/>
          </a:xfrm>
        </p:grpSpPr>
        <p:pic>
          <p:nvPicPr>
            <p:cNvPr id="531" name="Google Shape;531;p79"/>
            <p:cNvPicPr preferRelativeResize="0"/>
            <p:nvPr/>
          </p:nvPicPr>
          <p:blipFill rotWithShape="1">
            <a:blip r:embed="rId3">
              <a:alphaModFix/>
            </a:blip>
            <a:srcRect r="55850" b="12872"/>
            <a:stretch/>
          </p:blipFill>
          <p:spPr>
            <a:xfrm>
              <a:off x="3423743" y="3375072"/>
              <a:ext cx="3062014" cy="2565728"/>
            </a:xfrm>
            <a:prstGeom prst="rect">
              <a:avLst/>
            </a:prstGeom>
            <a:noFill/>
            <a:ln>
              <a:noFill/>
            </a:ln>
          </p:spPr>
        </p:pic>
        <p:sp>
          <p:nvSpPr>
            <p:cNvPr id="532" name="Google Shape;532;p79"/>
            <p:cNvSpPr txBox="1"/>
            <p:nvPr/>
          </p:nvSpPr>
          <p:spPr>
            <a:xfrm>
              <a:off x="3709975" y="5822367"/>
              <a:ext cx="2289516" cy="369332"/>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600" b="0" i="0" u="none" strike="noStrike" cap="none">
                  <a:solidFill>
                    <a:srgbClr val="0D6072"/>
                  </a:solidFill>
                  <a:latin typeface="Arial"/>
                  <a:ea typeface="Arial"/>
                  <a:cs typeface="Arial"/>
                  <a:sym typeface="Arial"/>
                </a:rPr>
                <a:t>1000 flowers blooming</a:t>
              </a:r>
              <a:endParaRPr sz="1900"/>
            </a:p>
          </p:txBody>
        </p:sp>
      </p:grpSp>
      <p:grpSp>
        <p:nvGrpSpPr>
          <p:cNvPr id="533" name="Google Shape;533;p79"/>
          <p:cNvGrpSpPr/>
          <p:nvPr/>
        </p:nvGrpSpPr>
        <p:grpSpPr>
          <a:xfrm>
            <a:off x="5500415" y="3361981"/>
            <a:ext cx="3784715" cy="2691516"/>
            <a:chOff x="4125311" y="2521486"/>
            <a:chExt cx="2838536" cy="2018637"/>
          </a:xfrm>
        </p:grpSpPr>
        <p:pic>
          <p:nvPicPr>
            <p:cNvPr id="534" name="Google Shape;534;p79"/>
            <p:cNvPicPr preferRelativeResize="0"/>
            <p:nvPr/>
          </p:nvPicPr>
          <p:blipFill rotWithShape="1">
            <a:blip r:embed="rId3">
              <a:alphaModFix/>
            </a:blip>
            <a:srcRect l="43519" b="15675"/>
            <a:stretch/>
          </p:blipFill>
          <p:spPr>
            <a:xfrm>
              <a:off x="4125311" y="2580975"/>
              <a:ext cx="2559743" cy="1622661"/>
            </a:xfrm>
            <a:prstGeom prst="rect">
              <a:avLst/>
            </a:prstGeom>
            <a:noFill/>
            <a:ln>
              <a:noFill/>
            </a:ln>
          </p:spPr>
        </p:pic>
        <p:sp>
          <p:nvSpPr>
            <p:cNvPr id="535" name="Google Shape;535;p79"/>
            <p:cNvSpPr txBox="1"/>
            <p:nvPr/>
          </p:nvSpPr>
          <p:spPr>
            <a:xfrm>
              <a:off x="5786839" y="4263124"/>
              <a:ext cx="918393" cy="276999"/>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600" b="0" i="0" u="none" strike="noStrike" cap="none">
                  <a:solidFill>
                    <a:srgbClr val="0D6072"/>
                  </a:solidFill>
                  <a:latin typeface="Arial"/>
                  <a:ea typeface="Arial"/>
                  <a:cs typeface="Arial"/>
                  <a:sym typeface="Arial"/>
                </a:rPr>
                <a:t>A bouquet </a:t>
              </a:r>
              <a:endParaRPr sz="1900"/>
            </a:p>
          </p:txBody>
        </p:sp>
        <p:pic>
          <p:nvPicPr>
            <p:cNvPr id="536" name="Google Shape;536;p79"/>
            <p:cNvPicPr preferRelativeResize="0"/>
            <p:nvPr/>
          </p:nvPicPr>
          <p:blipFill rotWithShape="1">
            <a:blip r:embed="rId3">
              <a:alphaModFix/>
            </a:blip>
            <a:srcRect l="73359" t="1" r="1" b="27334"/>
            <a:stretch/>
          </p:blipFill>
          <p:spPr>
            <a:xfrm>
              <a:off x="5459994" y="2521486"/>
              <a:ext cx="1503853" cy="1741638"/>
            </a:xfrm>
            <a:prstGeom prst="rect">
              <a:avLst/>
            </a:prstGeom>
            <a:noFill/>
            <a:ln>
              <a:noFill/>
            </a:ln>
          </p:spPr>
        </p:pic>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80"/>
          <p:cNvSpPr txBox="1">
            <a:spLocks noGrp="1"/>
          </p:cNvSpPr>
          <p:nvPr>
            <p:ph type="title"/>
          </p:nvPr>
        </p:nvSpPr>
        <p:spPr>
          <a:xfrm>
            <a:off x="1097280" y="286604"/>
            <a:ext cx="10058400" cy="1450757"/>
          </a:xfrm>
          <a:prstGeom prst="rect">
            <a:avLst/>
          </a:prstGeom>
          <a:noFill/>
          <a:ln>
            <a:noFill/>
          </a:ln>
        </p:spPr>
        <p:txBody>
          <a:bodyPr spcFirstLastPara="1" wrap="square" lIns="121900" tIns="60925" rIns="121900" bIns="60925"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Digital Monitoring for Precision Care </a:t>
            </a:r>
            <a:endParaRPr/>
          </a:p>
        </p:txBody>
      </p:sp>
      <p:sp>
        <p:nvSpPr>
          <p:cNvPr id="543" name="Google Shape;543;p80"/>
          <p:cNvSpPr txBox="1">
            <a:spLocks noGrp="1"/>
          </p:cNvSpPr>
          <p:nvPr>
            <p:ph type="body" idx="1"/>
          </p:nvPr>
        </p:nvSpPr>
        <p:spPr>
          <a:xfrm>
            <a:off x="1097280" y="1845735"/>
            <a:ext cx="10058400" cy="4023360"/>
          </a:xfrm>
          <a:prstGeom prst="rect">
            <a:avLst/>
          </a:prstGeom>
          <a:noFill/>
          <a:ln>
            <a:noFill/>
          </a:ln>
        </p:spPr>
        <p:txBody>
          <a:bodyPr spcFirstLastPara="1" wrap="square" lIns="0" tIns="60925" rIns="0" bIns="60925" anchor="t" anchorCtr="0">
            <a:normAutofit/>
          </a:bodyPr>
          <a:lstStyle/>
          <a:p>
            <a:pPr marL="88900" lvl="0" indent="-127000" algn="l" rtl="0">
              <a:lnSpc>
                <a:spcPct val="90000"/>
              </a:lnSpc>
              <a:spcBef>
                <a:spcPts val="0"/>
              </a:spcBef>
              <a:spcAft>
                <a:spcPts val="0"/>
              </a:spcAft>
              <a:buSzPts val="2000"/>
              <a:buChar char=" "/>
            </a:pPr>
            <a:r>
              <a:rPr lang="en-US"/>
              <a:t>Patient-generated data (PGD) are a remote window into patient health states </a:t>
            </a:r>
            <a:endParaRPr/>
          </a:p>
          <a:p>
            <a:pPr marL="381000" lvl="1" indent="-171450" algn="l" rtl="0">
              <a:lnSpc>
                <a:spcPct val="90000"/>
              </a:lnSpc>
              <a:spcBef>
                <a:spcPts val="400"/>
              </a:spcBef>
              <a:spcAft>
                <a:spcPts val="0"/>
              </a:spcAft>
              <a:buSzPts val="1700"/>
              <a:buChar char="◦"/>
            </a:pPr>
            <a:r>
              <a:rPr lang="en-US"/>
              <a:t>patient-reported outcomes (PROs)</a:t>
            </a:r>
            <a:endParaRPr/>
          </a:p>
          <a:p>
            <a:pPr marL="381000" lvl="1" indent="-171450" algn="l" rtl="0">
              <a:lnSpc>
                <a:spcPct val="90000"/>
              </a:lnSpc>
              <a:spcBef>
                <a:spcPts val="600"/>
              </a:spcBef>
              <a:spcAft>
                <a:spcPts val="0"/>
              </a:spcAft>
              <a:buSzPts val="1700"/>
              <a:buChar char="◦"/>
            </a:pPr>
            <a:r>
              <a:rPr lang="en-US"/>
              <a:t>home medical devices (e.g., BP cuffs, glucometers), wearables (e.g., FitBit, AppleWatch), other sensors</a:t>
            </a:r>
            <a:endParaRPr/>
          </a:p>
          <a:p>
            <a:pPr marL="88900" lvl="0" indent="-127000" algn="l" rtl="0">
              <a:lnSpc>
                <a:spcPct val="90000"/>
              </a:lnSpc>
              <a:spcBef>
                <a:spcPts val="1600"/>
              </a:spcBef>
              <a:spcAft>
                <a:spcPts val="0"/>
              </a:spcAft>
              <a:buSzPts val="2000"/>
              <a:buChar char=" "/>
            </a:pPr>
            <a:r>
              <a:rPr lang="en-US"/>
              <a:t>What we really need:</a:t>
            </a:r>
            <a:endParaRPr/>
          </a:p>
          <a:p>
            <a:pPr marL="88900" lvl="0" indent="0" algn="l" rtl="0">
              <a:lnSpc>
                <a:spcPct val="90000"/>
              </a:lnSpc>
              <a:spcBef>
                <a:spcPts val="1400"/>
              </a:spcBef>
              <a:spcAft>
                <a:spcPts val="0"/>
              </a:spcAft>
              <a:buSzPts val="2000"/>
              <a:buNone/>
            </a:pPr>
            <a:endParaRPr/>
          </a:p>
        </p:txBody>
      </p:sp>
      <p:pic>
        <p:nvPicPr>
          <p:cNvPr id="544" name="Google Shape;544;p80"/>
          <p:cNvPicPr preferRelativeResize="0"/>
          <p:nvPr/>
        </p:nvPicPr>
        <p:blipFill rotWithShape="1">
          <a:blip r:embed="rId3">
            <a:alphaModFix/>
          </a:blip>
          <a:srcRect/>
          <a:stretch/>
        </p:blipFill>
        <p:spPr>
          <a:xfrm>
            <a:off x="6139819" y="2889051"/>
            <a:ext cx="1009253" cy="1079899"/>
          </a:xfrm>
          <a:prstGeom prst="rect">
            <a:avLst/>
          </a:prstGeom>
          <a:noFill/>
          <a:ln>
            <a:noFill/>
          </a:ln>
        </p:spPr>
      </p:pic>
      <p:pic>
        <p:nvPicPr>
          <p:cNvPr id="545" name="Google Shape;545;p80"/>
          <p:cNvPicPr preferRelativeResize="0"/>
          <p:nvPr/>
        </p:nvPicPr>
        <p:blipFill rotWithShape="1">
          <a:blip r:embed="rId4">
            <a:alphaModFix/>
          </a:blip>
          <a:srcRect/>
          <a:stretch/>
        </p:blipFill>
        <p:spPr>
          <a:xfrm>
            <a:off x="9343113" y="4561349"/>
            <a:ext cx="1133145" cy="1133145"/>
          </a:xfrm>
          <a:prstGeom prst="rect">
            <a:avLst/>
          </a:prstGeom>
          <a:noFill/>
          <a:ln>
            <a:noFill/>
          </a:ln>
        </p:spPr>
      </p:pic>
      <p:pic>
        <p:nvPicPr>
          <p:cNvPr id="546" name="Google Shape;546;p80"/>
          <p:cNvPicPr preferRelativeResize="0"/>
          <p:nvPr/>
        </p:nvPicPr>
        <p:blipFill rotWithShape="1">
          <a:blip r:embed="rId5">
            <a:alphaModFix/>
          </a:blip>
          <a:srcRect/>
          <a:stretch/>
        </p:blipFill>
        <p:spPr>
          <a:xfrm>
            <a:off x="9232875" y="2889051"/>
            <a:ext cx="1133145" cy="1295025"/>
          </a:xfrm>
          <a:prstGeom prst="rect">
            <a:avLst/>
          </a:prstGeom>
          <a:noFill/>
          <a:ln>
            <a:noFill/>
          </a:ln>
        </p:spPr>
      </p:pic>
      <p:grpSp>
        <p:nvGrpSpPr>
          <p:cNvPr id="547" name="Google Shape;547;p80"/>
          <p:cNvGrpSpPr/>
          <p:nvPr/>
        </p:nvGrpSpPr>
        <p:grpSpPr>
          <a:xfrm>
            <a:off x="2438400" y="3211737"/>
            <a:ext cx="3062015" cy="2816629"/>
            <a:chOff x="3423743" y="3375072"/>
            <a:chExt cx="3062014" cy="2816627"/>
          </a:xfrm>
        </p:grpSpPr>
        <p:pic>
          <p:nvPicPr>
            <p:cNvPr id="548" name="Google Shape;548;p80"/>
            <p:cNvPicPr preferRelativeResize="0"/>
            <p:nvPr/>
          </p:nvPicPr>
          <p:blipFill rotWithShape="1">
            <a:blip r:embed="rId6">
              <a:alphaModFix/>
            </a:blip>
            <a:srcRect r="55850" b="12872"/>
            <a:stretch/>
          </p:blipFill>
          <p:spPr>
            <a:xfrm>
              <a:off x="3423743" y="3375072"/>
              <a:ext cx="3062014" cy="2565728"/>
            </a:xfrm>
            <a:prstGeom prst="rect">
              <a:avLst/>
            </a:prstGeom>
            <a:noFill/>
            <a:ln>
              <a:noFill/>
            </a:ln>
          </p:spPr>
        </p:pic>
        <p:sp>
          <p:nvSpPr>
            <p:cNvPr id="549" name="Google Shape;549;p80"/>
            <p:cNvSpPr txBox="1"/>
            <p:nvPr/>
          </p:nvSpPr>
          <p:spPr>
            <a:xfrm>
              <a:off x="3709975" y="5822367"/>
              <a:ext cx="2289516" cy="369332"/>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600" b="0" i="0" u="none" strike="noStrike" cap="none">
                  <a:solidFill>
                    <a:srgbClr val="0D6072"/>
                  </a:solidFill>
                  <a:latin typeface="Arial"/>
                  <a:ea typeface="Arial"/>
                  <a:cs typeface="Arial"/>
                  <a:sym typeface="Arial"/>
                </a:rPr>
                <a:t>1000 flowers blooming</a:t>
              </a:r>
              <a:endParaRPr sz="1900"/>
            </a:p>
          </p:txBody>
        </p:sp>
      </p:grpSp>
      <p:grpSp>
        <p:nvGrpSpPr>
          <p:cNvPr id="550" name="Google Shape;550;p80"/>
          <p:cNvGrpSpPr/>
          <p:nvPr/>
        </p:nvGrpSpPr>
        <p:grpSpPr>
          <a:xfrm>
            <a:off x="5500415" y="3361981"/>
            <a:ext cx="3784715" cy="2322184"/>
            <a:chOff x="4125311" y="2521486"/>
            <a:chExt cx="2838536" cy="1741638"/>
          </a:xfrm>
        </p:grpSpPr>
        <p:pic>
          <p:nvPicPr>
            <p:cNvPr id="551" name="Google Shape;551;p80"/>
            <p:cNvPicPr preferRelativeResize="0"/>
            <p:nvPr/>
          </p:nvPicPr>
          <p:blipFill rotWithShape="1">
            <a:blip r:embed="rId6">
              <a:alphaModFix/>
            </a:blip>
            <a:srcRect l="43519" b="15675"/>
            <a:stretch/>
          </p:blipFill>
          <p:spPr>
            <a:xfrm>
              <a:off x="4125311" y="2580975"/>
              <a:ext cx="2559743" cy="1622661"/>
            </a:xfrm>
            <a:prstGeom prst="rect">
              <a:avLst/>
            </a:prstGeom>
            <a:noFill/>
            <a:ln>
              <a:noFill/>
            </a:ln>
          </p:spPr>
        </p:pic>
        <p:pic>
          <p:nvPicPr>
            <p:cNvPr id="552" name="Google Shape;552;p80"/>
            <p:cNvPicPr preferRelativeResize="0"/>
            <p:nvPr/>
          </p:nvPicPr>
          <p:blipFill rotWithShape="1">
            <a:blip r:embed="rId6">
              <a:alphaModFix/>
            </a:blip>
            <a:srcRect l="73359" t="1" r="1" b="27334"/>
            <a:stretch/>
          </p:blipFill>
          <p:spPr>
            <a:xfrm>
              <a:off x="5459994" y="2521486"/>
              <a:ext cx="1503853" cy="1741638"/>
            </a:xfrm>
            <a:prstGeom prst="rect">
              <a:avLst/>
            </a:prstGeom>
            <a:noFill/>
            <a:ln>
              <a:noFill/>
            </a:ln>
          </p:spPr>
        </p:pic>
      </p:grpSp>
      <p:sp>
        <p:nvSpPr>
          <p:cNvPr id="553" name="Google Shape;553;p80"/>
          <p:cNvSpPr txBox="1"/>
          <p:nvPr/>
        </p:nvSpPr>
        <p:spPr>
          <a:xfrm>
            <a:off x="7715785" y="5684165"/>
            <a:ext cx="1224524" cy="369332"/>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600" b="0" i="0" u="none" strike="noStrike" cap="none">
                <a:solidFill>
                  <a:srgbClr val="0D6072"/>
                </a:solidFill>
                <a:latin typeface="Arial"/>
                <a:ea typeface="Arial"/>
                <a:cs typeface="Arial"/>
                <a:sym typeface="Arial"/>
              </a:rPr>
              <a:t>A bouquet </a:t>
            </a:r>
            <a:endParaRPr sz="1900"/>
          </a:p>
        </p:txBody>
      </p:sp>
      <p:sp>
        <p:nvSpPr>
          <p:cNvPr id="554" name="Google Shape;554;p80"/>
          <p:cNvSpPr/>
          <p:nvPr/>
        </p:nvSpPr>
        <p:spPr>
          <a:xfrm>
            <a:off x="6771149" y="5564515"/>
            <a:ext cx="2957912" cy="631025"/>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r>
              <a:rPr lang="en-US" sz="1600" b="0" i="0" u="none" strike="noStrike" cap="none">
                <a:solidFill>
                  <a:srgbClr val="0D6072"/>
                </a:solidFill>
                <a:latin typeface="Arial"/>
                <a:ea typeface="Arial"/>
                <a:cs typeface="Arial"/>
                <a:sym typeface="Arial"/>
              </a:rPr>
              <a:t>Many individualized bouquets that mix and match over time</a:t>
            </a:r>
            <a:endParaRPr sz="190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45"/>
                                        </p:tgtEl>
                                        <p:attrNameLst>
                                          <p:attrName>style.visibility</p:attrName>
                                        </p:attrNameLst>
                                      </p:cBhvr>
                                      <p:to>
                                        <p:strVal val="visible"/>
                                      </p:to>
                                    </p:set>
                                    <p:animEffect transition="in" filter="fade">
                                      <p:cBhvr>
                                        <p:cTn id="7" dur="500"/>
                                        <p:tgtEl>
                                          <p:spTgt spid="54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44"/>
                                        </p:tgtEl>
                                        <p:attrNameLst>
                                          <p:attrName>style.visibility</p:attrName>
                                        </p:attrNameLst>
                                      </p:cBhvr>
                                      <p:to>
                                        <p:strVal val="visible"/>
                                      </p:to>
                                    </p:set>
                                    <p:animEffect transition="in" filter="fade">
                                      <p:cBhvr>
                                        <p:cTn id="11" dur="500"/>
                                        <p:tgtEl>
                                          <p:spTgt spid="54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46"/>
                                        </p:tgtEl>
                                        <p:attrNameLst>
                                          <p:attrName>style.visibility</p:attrName>
                                        </p:attrNameLst>
                                      </p:cBhvr>
                                      <p:to>
                                        <p:strVal val="visible"/>
                                      </p:to>
                                    </p:set>
                                    <p:animEffect transition="in" filter="fade">
                                      <p:cBhvr>
                                        <p:cTn id="15" dur="500"/>
                                        <p:tgtEl>
                                          <p:spTgt spid="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81"/>
          <p:cNvSpPr txBox="1">
            <a:spLocks noGrp="1"/>
          </p:cNvSpPr>
          <p:nvPr>
            <p:ph type="title"/>
          </p:nvPr>
        </p:nvSpPr>
        <p:spPr>
          <a:xfrm>
            <a:off x="1097280" y="286604"/>
            <a:ext cx="10058400" cy="1450757"/>
          </a:xfrm>
          <a:prstGeom prst="rect">
            <a:avLst/>
          </a:prstGeom>
          <a:noFill/>
          <a:ln>
            <a:noFill/>
          </a:ln>
        </p:spPr>
        <p:txBody>
          <a:bodyPr spcFirstLastPara="1" wrap="square" lIns="121900" tIns="60925" rIns="121900" bIns="60925"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Towards Precision Bouquets</a:t>
            </a:r>
            <a:endParaRPr/>
          </a:p>
        </p:txBody>
      </p:sp>
      <p:sp>
        <p:nvSpPr>
          <p:cNvPr id="561" name="Google Shape;561;p81"/>
          <p:cNvSpPr txBox="1">
            <a:spLocks noGrp="1"/>
          </p:cNvSpPr>
          <p:nvPr>
            <p:ph type="body" idx="1"/>
          </p:nvPr>
        </p:nvSpPr>
        <p:spPr>
          <a:xfrm>
            <a:off x="1097280" y="1910399"/>
            <a:ext cx="5664436" cy="803036"/>
          </a:xfrm>
          <a:prstGeom prst="rect">
            <a:avLst/>
          </a:prstGeom>
          <a:noFill/>
          <a:ln>
            <a:noFill/>
          </a:ln>
        </p:spPr>
        <p:txBody>
          <a:bodyPr spcFirstLastPara="1" wrap="square" lIns="0" tIns="60925" rIns="0" bIns="60925" anchor="t" anchorCtr="0">
            <a:normAutofit/>
          </a:bodyPr>
          <a:lstStyle/>
          <a:p>
            <a:pPr marL="88900" lvl="0" indent="-127000" algn="l" rtl="0">
              <a:lnSpc>
                <a:spcPct val="90000"/>
              </a:lnSpc>
              <a:spcBef>
                <a:spcPts val="0"/>
              </a:spcBef>
              <a:spcAft>
                <a:spcPts val="0"/>
              </a:spcAft>
              <a:buSzPts val="2000"/>
              <a:buChar char=" "/>
            </a:pPr>
            <a:r>
              <a:rPr lang="en-US">
                <a:solidFill>
                  <a:srgbClr val="595959"/>
                </a:solidFill>
              </a:rPr>
              <a:t>Need an ecosystem of modular standards-based composable solutions</a:t>
            </a:r>
            <a:endParaRPr/>
          </a:p>
        </p:txBody>
      </p:sp>
      <p:sp>
        <p:nvSpPr>
          <p:cNvPr id="562" name="Google Shape;562;p81"/>
          <p:cNvSpPr txBox="1"/>
          <p:nvPr/>
        </p:nvSpPr>
        <p:spPr>
          <a:xfrm>
            <a:off x="1650879" y="5367271"/>
            <a:ext cx="2554545" cy="400109"/>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800" b="0" i="0" u="none" strike="noStrike" cap="none">
                <a:solidFill>
                  <a:srgbClr val="0D6072"/>
                </a:solidFill>
                <a:latin typeface="Arial"/>
                <a:ea typeface="Arial"/>
                <a:cs typeface="Arial"/>
                <a:sym typeface="Arial"/>
              </a:rPr>
              <a:t>1000 flowers blooming</a:t>
            </a:r>
            <a:endParaRPr sz="1900"/>
          </a:p>
        </p:txBody>
      </p:sp>
      <p:pic>
        <p:nvPicPr>
          <p:cNvPr id="563" name="Google Shape;563;p81"/>
          <p:cNvPicPr preferRelativeResize="0"/>
          <p:nvPr/>
        </p:nvPicPr>
        <p:blipFill rotWithShape="1">
          <a:blip r:embed="rId3">
            <a:alphaModFix/>
          </a:blip>
          <a:srcRect/>
          <a:stretch/>
        </p:blipFill>
        <p:spPr>
          <a:xfrm>
            <a:off x="1181903" y="2948872"/>
            <a:ext cx="3492500" cy="2324100"/>
          </a:xfrm>
          <a:prstGeom prst="rect">
            <a:avLst/>
          </a:prstGeom>
          <a:noFill/>
          <a:ln>
            <a:noFill/>
          </a:ln>
        </p:spPr>
      </p:pic>
      <p:pic>
        <p:nvPicPr>
          <p:cNvPr id="564" name="Google Shape;564;p81"/>
          <p:cNvPicPr preferRelativeResize="0"/>
          <p:nvPr/>
        </p:nvPicPr>
        <p:blipFill rotWithShape="1">
          <a:blip r:embed="rId4">
            <a:alphaModFix/>
          </a:blip>
          <a:srcRect/>
          <a:stretch/>
        </p:blipFill>
        <p:spPr>
          <a:xfrm>
            <a:off x="7863541" y="2574132"/>
            <a:ext cx="2393519" cy="2553087"/>
          </a:xfrm>
          <a:prstGeom prst="rect">
            <a:avLst/>
          </a:prstGeom>
          <a:noFill/>
          <a:ln>
            <a:noFill/>
          </a:ln>
        </p:spPr>
      </p:pic>
      <p:sp>
        <p:nvSpPr>
          <p:cNvPr id="565" name="Google Shape;565;p81"/>
          <p:cNvSpPr/>
          <p:nvPr/>
        </p:nvSpPr>
        <p:spPr>
          <a:xfrm>
            <a:off x="5287961" y="3893043"/>
            <a:ext cx="2288327" cy="377687"/>
          </a:xfrm>
          <a:prstGeom prst="rightArrow">
            <a:avLst>
              <a:gd name="adj1" fmla="val 50000"/>
              <a:gd name="adj2" fmla="val 50000"/>
            </a:avLst>
          </a:prstGeom>
          <a:solidFill>
            <a:schemeClr val="accent1"/>
          </a:solidFill>
          <a:ln w="9525" cap="flat" cmpd="sng">
            <a:solidFill>
              <a:schemeClr val="lt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a:solidFill>
                <a:srgbClr val="0D6072"/>
              </a:solidFill>
              <a:latin typeface="Arial"/>
              <a:ea typeface="Arial"/>
              <a:cs typeface="Arial"/>
              <a:sym typeface="Arial"/>
            </a:endParaRPr>
          </a:p>
        </p:txBody>
      </p:sp>
      <p:pic>
        <p:nvPicPr>
          <p:cNvPr id="566" name="Google Shape;566;p81"/>
          <p:cNvPicPr preferRelativeResize="0"/>
          <p:nvPr/>
        </p:nvPicPr>
        <p:blipFill rotWithShape="1">
          <a:blip r:embed="rId5">
            <a:alphaModFix/>
          </a:blip>
          <a:srcRect/>
          <a:stretch/>
        </p:blipFill>
        <p:spPr>
          <a:xfrm>
            <a:off x="10044555" y="1486513"/>
            <a:ext cx="1155289" cy="1320332"/>
          </a:xfrm>
          <a:prstGeom prst="rect">
            <a:avLst/>
          </a:prstGeom>
          <a:noFill/>
          <a:ln>
            <a:noFill/>
          </a:ln>
        </p:spPr>
      </p:pic>
      <p:pic>
        <p:nvPicPr>
          <p:cNvPr id="567" name="Google Shape;567;p81"/>
          <p:cNvPicPr preferRelativeResize="0"/>
          <p:nvPr/>
        </p:nvPicPr>
        <p:blipFill rotWithShape="1">
          <a:blip r:embed="rId6">
            <a:alphaModFix/>
          </a:blip>
          <a:srcRect/>
          <a:stretch/>
        </p:blipFill>
        <p:spPr>
          <a:xfrm>
            <a:off x="6949703" y="1910399"/>
            <a:ext cx="970539" cy="1038473"/>
          </a:xfrm>
          <a:prstGeom prst="rect">
            <a:avLst/>
          </a:prstGeom>
          <a:noFill/>
          <a:ln>
            <a:noFill/>
          </a:ln>
        </p:spPr>
      </p:pic>
      <p:pic>
        <p:nvPicPr>
          <p:cNvPr id="568" name="Google Shape;568;p81"/>
          <p:cNvPicPr preferRelativeResize="0"/>
          <p:nvPr/>
        </p:nvPicPr>
        <p:blipFill rotWithShape="1">
          <a:blip r:embed="rId7">
            <a:alphaModFix/>
          </a:blip>
          <a:srcRect/>
          <a:stretch/>
        </p:blipFill>
        <p:spPr>
          <a:xfrm>
            <a:off x="10137088" y="4051155"/>
            <a:ext cx="1155289" cy="1155289"/>
          </a:xfrm>
          <a:prstGeom prst="rect">
            <a:avLst/>
          </a:prstGeom>
          <a:noFill/>
          <a:ln>
            <a:noFill/>
          </a:ln>
        </p:spPr>
      </p:pic>
      <p:pic>
        <p:nvPicPr>
          <p:cNvPr id="569" name="Google Shape;569;p81"/>
          <p:cNvPicPr preferRelativeResize="0"/>
          <p:nvPr/>
        </p:nvPicPr>
        <p:blipFill rotWithShape="1">
          <a:blip r:embed="rId8">
            <a:alphaModFix/>
          </a:blip>
          <a:srcRect/>
          <a:stretch/>
        </p:blipFill>
        <p:spPr>
          <a:xfrm>
            <a:off x="4818029" y="4379103"/>
            <a:ext cx="3228192" cy="564933"/>
          </a:xfrm>
          <a:prstGeom prst="rect">
            <a:avLst/>
          </a:prstGeom>
          <a:noFill/>
          <a:ln>
            <a:noFill/>
          </a:ln>
        </p:spPr>
      </p:pic>
      <p:sp>
        <p:nvSpPr>
          <p:cNvPr id="570" name="Google Shape;570;p81"/>
          <p:cNvSpPr/>
          <p:nvPr/>
        </p:nvSpPr>
        <p:spPr>
          <a:xfrm>
            <a:off x="7434972" y="5251813"/>
            <a:ext cx="3492500" cy="631025"/>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r>
              <a:rPr lang="en-US" sz="1800" b="0" i="0" u="none" strike="noStrike" cap="none">
                <a:solidFill>
                  <a:srgbClr val="0D6072"/>
                </a:solidFill>
                <a:latin typeface="Arial"/>
                <a:ea typeface="Arial"/>
                <a:cs typeface="Arial"/>
                <a:sym typeface="Arial"/>
              </a:rPr>
              <a:t>Many individualized bouquets that mix and match over time</a:t>
            </a:r>
            <a:endParaRPr sz="190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82"/>
          <p:cNvSpPr txBox="1">
            <a:spLocks noGrp="1"/>
          </p:cNvSpPr>
          <p:nvPr>
            <p:ph type="title"/>
          </p:nvPr>
        </p:nvSpPr>
        <p:spPr>
          <a:xfrm>
            <a:off x="1097280" y="286604"/>
            <a:ext cx="10058400" cy="1450800"/>
          </a:xfrm>
          <a:prstGeom prst="rect">
            <a:avLst/>
          </a:prstGeom>
        </p:spPr>
        <p:txBody>
          <a:bodyPr spcFirstLastPara="1" wrap="square" lIns="121900" tIns="60925" rIns="121900" bIns="60925" anchor="b" anchorCtr="0">
            <a:normAutofit/>
          </a:bodyPr>
          <a:lstStyle/>
          <a:p>
            <a:pPr marL="0" lvl="0" indent="0" algn="l" rtl="0">
              <a:spcBef>
                <a:spcPts val="0"/>
              </a:spcBef>
              <a:spcAft>
                <a:spcPts val="0"/>
              </a:spcAft>
              <a:buNone/>
            </a:pPr>
            <a:endParaRPr/>
          </a:p>
        </p:txBody>
      </p:sp>
      <p:sp>
        <p:nvSpPr>
          <p:cNvPr id="577" name="Google Shape;577;p82"/>
          <p:cNvSpPr txBox="1">
            <a:spLocks noGrp="1"/>
          </p:cNvSpPr>
          <p:nvPr>
            <p:ph type="body" idx="1"/>
          </p:nvPr>
        </p:nvSpPr>
        <p:spPr>
          <a:xfrm>
            <a:off x="1097280" y="1845735"/>
            <a:ext cx="10058400" cy="4023300"/>
          </a:xfrm>
          <a:prstGeom prst="rect">
            <a:avLst/>
          </a:prstGeom>
        </p:spPr>
        <p:txBody>
          <a:bodyPr spcFirstLastPara="1" wrap="square" lIns="0" tIns="60925" rIns="0" bIns="60925" anchor="t" anchorCtr="0">
            <a:normAutofit/>
          </a:bodyPr>
          <a:lstStyle/>
          <a:p>
            <a:pPr marL="0" lvl="0" indent="0" algn="l" rtl="0">
              <a:spcBef>
                <a:spcPts val="1200"/>
              </a:spcBef>
              <a:spcAft>
                <a:spcPts val="200"/>
              </a:spcAft>
              <a:buNone/>
            </a:pPr>
            <a:endParaRPr/>
          </a:p>
        </p:txBody>
      </p:sp>
      <p:pic>
        <p:nvPicPr>
          <p:cNvPr id="578" name="Google Shape;578;p82" title="Screenshot 2026-10-18 at 4.22.50 PM.png"/>
          <p:cNvPicPr preferRelativeResize="0"/>
          <p:nvPr/>
        </p:nvPicPr>
        <p:blipFill rotWithShape="1">
          <a:blip r:embed="rId3">
            <a:alphaModFix/>
          </a:blip>
          <a:srcRect l="885" r="767"/>
          <a:stretch/>
        </p:blipFill>
        <p:spPr>
          <a:xfrm>
            <a:off x="0" y="-39875"/>
            <a:ext cx="12577777" cy="6937751"/>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pic>
        <p:nvPicPr>
          <p:cNvPr id="584" name="Google Shape;584;p83" descr="A person and person standing next to a computer&#10;&#10;AI-generated content may be incorrect."/>
          <p:cNvPicPr preferRelativeResize="0"/>
          <p:nvPr/>
        </p:nvPicPr>
        <p:blipFill rotWithShape="1">
          <a:blip r:embed="rId3">
            <a:alphaModFix/>
          </a:blip>
          <a:srcRect/>
          <a:stretch/>
        </p:blipFill>
        <p:spPr>
          <a:xfrm>
            <a:off x="301275" y="1197187"/>
            <a:ext cx="2470959" cy="1883934"/>
          </a:xfrm>
          <a:prstGeom prst="rect">
            <a:avLst/>
          </a:prstGeom>
          <a:noFill/>
          <a:ln>
            <a:noFill/>
          </a:ln>
        </p:spPr>
      </p:pic>
      <p:pic>
        <p:nvPicPr>
          <p:cNvPr id="585" name="Google Shape;585;p83" descr="A poster of a medical system&#10;&#10;AI-generated content may be incorrect."/>
          <p:cNvPicPr preferRelativeResize="0"/>
          <p:nvPr/>
        </p:nvPicPr>
        <p:blipFill rotWithShape="1">
          <a:blip r:embed="rId4">
            <a:alphaModFix/>
          </a:blip>
          <a:srcRect/>
          <a:stretch/>
        </p:blipFill>
        <p:spPr>
          <a:xfrm>
            <a:off x="8702300" y="3210501"/>
            <a:ext cx="3037300" cy="3357015"/>
          </a:xfrm>
          <a:prstGeom prst="rect">
            <a:avLst/>
          </a:prstGeom>
          <a:noFill/>
          <a:ln>
            <a:noFill/>
          </a:ln>
        </p:spPr>
      </p:pic>
      <p:pic>
        <p:nvPicPr>
          <p:cNvPr id="586" name="Google Shape;586;p83" descr="A group of people standing next to each other&#10;&#10;AI-generated content may be incorrect."/>
          <p:cNvPicPr preferRelativeResize="0"/>
          <p:nvPr/>
        </p:nvPicPr>
        <p:blipFill rotWithShape="1">
          <a:blip r:embed="rId5">
            <a:alphaModFix/>
          </a:blip>
          <a:srcRect/>
          <a:stretch/>
        </p:blipFill>
        <p:spPr>
          <a:xfrm>
            <a:off x="8708572" y="1045936"/>
            <a:ext cx="2975429" cy="2113162"/>
          </a:xfrm>
          <a:prstGeom prst="rect">
            <a:avLst/>
          </a:prstGeom>
          <a:noFill/>
          <a:ln>
            <a:noFill/>
          </a:ln>
        </p:spPr>
      </p:pic>
      <p:cxnSp>
        <p:nvCxnSpPr>
          <p:cNvPr id="587" name="Google Shape;587;p83"/>
          <p:cNvCxnSpPr/>
          <p:nvPr/>
        </p:nvCxnSpPr>
        <p:spPr>
          <a:xfrm>
            <a:off x="7980031" y="3663204"/>
            <a:ext cx="873600" cy="821700"/>
          </a:xfrm>
          <a:prstGeom prst="bentConnector3">
            <a:avLst>
              <a:gd name="adj1" fmla="val 50005"/>
            </a:avLst>
          </a:prstGeom>
          <a:noFill/>
          <a:ln w="25400" cap="flat" cmpd="sng">
            <a:solidFill>
              <a:srgbClr val="F27826"/>
            </a:solidFill>
            <a:prstDash val="solid"/>
            <a:miter lim="800000"/>
            <a:headEnd type="none" w="sm" len="sm"/>
            <a:tailEnd type="triangle" w="med" len="med"/>
          </a:ln>
        </p:spPr>
      </p:cxnSp>
      <p:cxnSp>
        <p:nvCxnSpPr>
          <p:cNvPr id="588" name="Google Shape;588;p83"/>
          <p:cNvCxnSpPr/>
          <p:nvPr/>
        </p:nvCxnSpPr>
        <p:spPr>
          <a:xfrm rot="10800000" flipH="1">
            <a:off x="7955353" y="1857931"/>
            <a:ext cx="1203300" cy="327600"/>
          </a:xfrm>
          <a:prstGeom prst="bentConnector3">
            <a:avLst>
              <a:gd name="adj1" fmla="val 49999"/>
            </a:avLst>
          </a:prstGeom>
          <a:noFill/>
          <a:ln w="25400" cap="flat" cmpd="sng">
            <a:solidFill>
              <a:srgbClr val="F27826"/>
            </a:solidFill>
            <a:prstDash val="solid"/>
            <a:miter lim="800000"/>
            <a:headEnd type="none" w="sm" len="sm"/>
            <a:tailEnd type="triangle" w="med" len="med"/>
          </a:ln>
        </p:spPr>
      </p:cxnSp>
      <p:cxnSp>
        <p:nvCxnSpPr>
          <p:cNvPr id="589" name="Google Shape;589;p83"/>
          <p:cNvCxnSpPr/>
          <p:nvPr/>
        </p:nvCxnSpPr>
        <p:spPr>
          <a:xfrm flipH="1">
            <a:off x="2583115" y="1801677"/>
            <a:ext cx="611100" cy="282900"/>
          </a:xfrm>
          <a:prstGeom prst="bentConnector3">
            <a:avLst>
              <a:gd name="adj1" fmla="val 49995"/>
            </a:avLst>
          </a:prstGeom>
          <a:noFill/>
          <a:ln w="25400" cap="flat" cmpd="sng">
            <a:solidFill>
              <a:srgbClr val="F27826"/>
            </a:solidFill>
            <a:prstDash val="solid"/>
            <a:miter lim="800000"/>
            <a:headEnd type="none" w="sm" len="sm"/>
            <a:tailEnd type="triangle" w="med" len="med"/>
          </a:ln>
        </p:spPr>
      </p:cxnSp>
      <p:sp>
        <p:nvSpPr>
          <p:cNvPr id="590" name="Google Shape;590;p83"/>
          <p:cNvSpPr txBox="1">
            <a:spLocks noGrp="1"/>
          </p:cNvSpPr>
          <p:nvPr>
            <p:ph type="title"/>
          </p:nvPr>
        </p:nvSpPr>
        <p:spPr>
          <a:xfrm>
            <a:off x="554324" y="141476"/>
            <a:ext cx="10962600" cy="641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None/>
            </a:pPr>
            <a:r>
              <a:rPr lang="en-US" sz="4000" b="1"/>
              <a:t>Jupyter</a:t>
            </a:r>
            <a:r>
              <a:rPr lang="en-US" sz="4000" b="1">
                <a:solidFill>
                  <a:srgbClr val="F27826"/>
                </a:solidFill>
              </a:rPr>
              <a:t>Health </a:t>
            </a:r>
            <a:endParaRPr sz="4000" b="1"/>
          </a:p>
        </p:txBody>
      </p:sp>
      <p:sp>
        <p:nvSpPr>
          <p:cNvPr id="591" name="Google Shape;591;p83"/>
          <p:cNvSpPr/>
          <p:nvPr/>
        </p:nvSpPr>
        <p:spPr>
          <a:xfrm>
            <a:off x="3175300" y="1252650"/>
            <a:ext cx="4780200" cy="3987000"/>
          </a:xfrm>
          <a:prstGeom prst="roundRect">
            <a:avLst>
              <a:gd name="adj" fmla="val 16667"/>
            </a:avLst>
          </a:prstGeom>
          <a:noFill/>
          <a:ln w="28575" cap="flat" cmpd="sng">
            <a:solidFill>
              <a:schemeClr val="accent2"/>
            </a:solidFill>
            <a:prstDash val="dash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a:ea typeface="Poppins"/>
              <a:cs typeface="Poppins"/>
              <a:sym typeface="Poppins"/>
            </a:endParaRPr>
          </a:p>
        </p:txBody>
      </p:sp>
      <p:sp>
        <p:nvSpPr>
          <p:cNvPr id="592" name="Google Shape;592;p83"/>
          <p:cNvSpPr/>
          <p:nvPr/>
        </p:nvSpPr>
        <p:spPr>
          <a:xfrm>
            <a:off x="3404425" y="4226088"/>
            <a:ext cx="4251600" cy="691800"/>
          </a:xfrm>
          <a:prstGeom prst="roundRect">
            <a:avLst>
              <a:gd name="adj" fmla="val 16667"/>
            </a:avLst>
          </a:prstGeom>
          <a:solidFill>
            <a:srgbClr val="FCE5CD"/>
          </a:solidFill>
          <a:ln w="9525" cap="flat" cmpd="sng">
            <a:solidFill>
              <a:srgbClr val="B45F0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a:latin typeface="Poppins"/>
                <a:ea typeface="Poppins"/>
                <a:cs typeface="Poppins"/>
                <a:sym typeface="Poppins"/>
              </a:rPr>
              <a:t>Jupyter</a:t>
            </a:r>
            <a:r>
              <a:rPr lang="en-US" sz="1600" b="1">
                <a:solidFill>
                  <a:schemeClr val="accent2"/>
                </a:solidFill>
                <a:latin typeface="Poppins"/>
                <a:ea typeface="Poppins"/>
                <a:cs typeface="Poppins"/>
                <a:sym typeface="Poppins"/>
              </a:rPr>
              <a:t>Health</a:t>
            </a:r>
            <a:r>
              <a:rPr lang="en-US" sz="1600" b="1">
                <a:latin typeface="Poppins"/>
                <a:ea typeface="Poppins"/>
                <a:cs typeface="Poppins"/>
                <a:sym typeface="Poppins"/>
              </a:rPr>
              <a:t> Exchange</a:t>
            </a:r>
            <a:endParaRPr sz="1600" b="1">
              <a:latin typeface="Poppins"/>
              <a:ea typeface="Poppins"/>
              <a:cs typeface="Poppins"/>
              <a:sym typeface="Poppins"/>
            </a:endParaRPr>
          </a:p>
        </p:txBody>
      </p:sp>
      <p:sp>
        <p:nvSpPr>
          <p:cNvPr id="593" name="Google Shape;593;p83"/>
          <p:cNvSpPr/>
          <p:nvPr/>
        </p:nvSpPr>
        <p:spPr>
          <a:xfrm>
            <a:off x="3453750" y="1982100"/>
            <a:ext cx="2366700" cy="2052900"/>
          </a:xfrm>
          <a:prstGeom prst="roundRect">
            <a:avLst>
              <a:gd name="adj" fmla="val 16667"/>
            </a:avLst>
          </a:prstGeom>
          <a:solidFill>
            <a:srgbClr val="FCE5CD"/>
          </a:solidFill>
          <a:ln w="9525" cap="flat" cmpd="sng">
            <a:solidFill>
              <a:srgbClr val="B45F0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a:latin typeface="Poppins"/>
                <a:ea typeface="Poppins"/>
                <a:cs typeface="Poppins"/>
                <a:sym typeface="Poppins"/>
              </a:rPr>
              <a:t>Jupyter</a:t>
            </a:r>
            <a:r>
              <a:rPr lang="en-US" sz="1600" b="1">
                <a:solidFill>
                  <a:schemeClr val="accent2"/>
                </a:solidFill>
                <a:latin typeface="Poppins"/>
                <a:ea typeface="Poppins"/>
                <a:cs typeface="Poppins"/>
                <a:sym typeface="Poppins"/>
              </a:rPr>
              <a:t>Health</a:t>
            </a:r>
            <a:r>
              <a:rPr lang="en-US" sz="1600" b="1">
                <a:latin typeface="Poppins"/>
                <a:ea typeface="Poppins"/>
                <a:cs typeface="Poppins"/>
                <a:sym typeface="Poppins"/>
              </a:rPr>
              <a:t> Hub</a:t>
            </a:r>
            <a:endParaRPr sz="1600" b="1">
              <a:latin typeface="Poppins"/>
              <a:ea typeface="Poppins"/>
              <a:cs typeface="Poppins"/>
              <a:sym typeface="Poppins"/>
            </a:endParaRPr>
          </a:p>
        </p:txBody>
      </p:sp>
      <p:sp>
        <p:nvSpPr>
          <p:cNvPr id="594" name="Google Shape;594;p83"/>
          <p:cNvSpPr/>
          <p:nvPr/>
        </p:nvSpPr>
        <p:spPr>
          <a:xfrm>
            <a:off x="6048850" y="1982100"/>
            <a:ext cx="1647000" cy="2052900"/>
          </a:xfrm>
          <a:prstGeom prst="roundRect">
            <a:avLst>
              <a:gd name="adj" fmla="val 16667"/>
            </a:avLst>
          </a:prstGeom>
          <a:solidFill>
            <a:srgbClr val="FCE5CD"/>
          </a:solidFill>
          <a:ln w="9525" cap="flat" cmpd="sng">
            <a:solidFill>
              <a:srgbClr val="B45F0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a:latin typeface="Poppins"/>
                <a:ea typeface="Poppins"/>
                <a:cs typeface="Poppins"/>
                <a:sym typeface="Poppins"/>
              </a:rPr>
              <a:t>3rd-Party</a:t>
            </a:r>
            <a:endParaRPr sz="1600" b="1">
              <a:latin typeface="Poppins"/>
              <a:ea typeface="Poppins"/>
              <a:cs typeface="Poppins"/>
              <a:sym typeface="Poppins"/>
            </a:endParaRPr>
          </a:p>
          <a:p>
            <a:pPr marL="0" lvl="0" indent="0" algn="ctr" rtl="0">
              <a:spcBef>
                <a:spcPts val="0"/>
              </a:spcBef>
              <a:spcAft>
                <a:spcPts val="0"/>
              </a:spcAft>
              <a:buNone/>
            </a:pPr>
            <a:r>
              <a:rPr lang="en-US" sz="1600" b="1">
                <a:latin typeface="Poppins"/>
                <a:ea typeface="Poppins"/>
                <a:cs typeface="Poppins"/>
                <a:sym typeface="Poppins"/>
              </a:rPr>
              <a:t>Repositories</a:t>
            </a:r>
            <a:endParaRPr sz="1600" b="1">
              <a:latin typeface="Poppins"/>
              <a:ea typeface="Poppins"/>
              <a:cs typeface="Poppins"/>
              <a:sym typeface="Poppins"/>
            </a:endParaRPr>
          </a:p>
        </p:txBody>
      </p:sp>
      <p:sp>
        <p:nvSpPr>
          <p:cNvPr id="595" name="Google Shape;595;p83"/>
          <p:cNvSpPr txBox="1"/>
          <p:nvPr/>
        </p:nvSpPr>
        <p:spPr>
          <a:xfrm>
            <a:off x="3258625" y="1475575"/>
            <a:ext cx="4632300" cy="446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700">
                <a:solidFill>
                  <a:srgbClr val="595959"/>
                </a:solidFill>
                <a:latin typeface="Poppins"/>
                <a:ea typeface="Poppins"/>
                <a:cs typeface="Poppins"/>
                <a:sym typeface="Poppins"/>
              </a:rPr>
              <a:t>JupyterHealth Open Source Community</a:t>
            </a:r>
            <a:endParaRPr sz="1700">
              <a:solidFill>
                <a:srgbClr val="595959"/>
              </a:solidFill>
              <a:latin typeface="Poppins"/>
              <a:ea typeface="Poppins"/>
              <a:cs typeface="Poppins"/>
              <a:sym typeface="Poppins"/>
            </a:endParaRPr>
          </a:p>
        </p:txBody>
      </p:sp>
      <p:grpSp>
        <p:nvGrpSpPr>
          <p:cNvPr id="596" name="Google Shape;596;p83"/>
          <p:cNvGrpSpPr/>
          <p:nvPr/>
        </p:nvGrpSpPr>
        <p:grpSpPr>
          <a:xfrm>
            <a:off x="3992637" y="5479025"/>
            <a:ext cx="1646998" cy="1378975"/>
            <a:chOff x="711175" y="3860825"/>
            <a:chExt cx="1856400" cy="1554300"/>
          </a:xfrm>
        </p:grpSpPr>
        <p:sp>
          <p:nvSpPr>
            <p:cNvPr id="597" name="Google Shape;597;p83"/>
            <p:cNvSpPr/>
            <p:nvPr/>
          </p:nvSpPr>
          <p:spPr>
            <a:xfrm>
              <a:off x="815875" y="3860825"/>
              <a:ext cx="1647000" cy="1091400"/>
            </a:xfrm>
            <a:prstGeom prst="roundRect">
              <a:avLst>
                <a:gd name="adj" fmla="val 16667"/>
              </a:avLst>
            </a:prstGeom>
            <a:noFill/>
            <a:ln w="12100" cap="flat" cmpd="sng">
              <a:solidFill>
                <a:srgbClr val="F27826"/>
              </a:solidFill>
              <a:prstDash val="dash"/>
              <a:round/>
              <a:headEnd type="none" w="sm" len="sm"/>
              <a:tailEnd type="none" w="sm" len="sm"/>
            </a:ln>
          </p:spPr>
          <p:txBody>
            <a:bodyPr spcFirstLastPara="1" wrap="square" lIns="116500" tIns="116500" rIns="116500" bIns="116500" anchor="ctr" anchorCtr="0">
              <a:noAutofit/>
            </a:bodyPr>
            <a:lstStyle/>
            <a:p>
              <a:pPr marL="0" lvl="0" indent="0" algn="ctr" rtl="0">
                <a:spcBef>
                  <a:spcPts val="0"/>
                </a:spcBef>
                <a:spcAft>
                  <a:spcPts val="0"/>
                </a:spcAft>
                <a:buNone/>
              </a:pPr>
              <a:endParaRPr sz="1794"/>
            </a:p>
          </p:txBody>
        </p:sp>
        <p:pic>
          <p:nvPicPr>
            <p:cNvPr id="598" name="Google Shape;598;p83"/>
            <p:cNvPicPr preferRelativeResize="0"/>
            <p:nvPr/>
          </p:nvPicPr>
          <p:blipFill rotWithShape="1">
            <a:blip r:embed="rId6">
              <a:alphaModFix/>
            </a:blip>
            <a:srcRect l="31986" t="38402" r="26484" b="13373"/>
            <a:stretch/>
          </p:blipFill>
          <p:spPr>
            <a:xfrm>
              <a:off x="914972" y="3925940"/>
              <a:ext cx="379200" cy="449100"/>
            </a:xfrm>
            <a:prstGeom prst="ellipse">
              <a:avLst/>
            </a:prstGeom>
            <a:noFill/>
            <a:ln>
              <a:noFill/>
            </a:ln>
          </p:spPr>
        </p:pic>
        <p:pic>
          <p:nvPicPr>
            <p:cNvPr id="599" name="Google Shape;599;p83"/>
            <p:cNvPicPr preferRelativeResize="0"/>
            <p:nvPr/>
          </p:nvPicPr>
          <p:blipFill>
            <a:blip r:embed="rId7">
              <a:alphaModFix/>
            </a:blip>
            <a:stretch>
              <a:fillRect/>
            </a:stretch>
          </p:blipFill>
          <p:spPr>
            <a:xfrm>
              <a:off x="940173" y="4430881"/>
              <a:ext cx="447275" cy="441330"/>
            </a:xfrm>
            <a:prstGeom prst="rect">
              <a:avLst/>
            </a:prstGeom>
            <a:noFill/>
            <a:ln>
              <a:noFill/>
            </a:ln>
          </p:spPr>
        </p:pic>
        <p:pic>
          <p:nvPicPr>
            <p:cNvPr id="600" name="Google Shape;600;p83"/>
            <p:cNvPicPr preferRelativeResize="0"/>
            <p:nvPr/>
          </p:nvPicPr>
          <p:blipFill>
            <a:blip r:embed="rId8">
              <a:alphaModFix/>
            </a:blip>
            <a:stretch>
              <a:fillRect/>
            </a:stretch>
          </p:blipFill>
          <p:spPr>
            <a:xfrm>
              <a:off x="1359410" y="3925941"/>
              <a:ext cx="447277" cy="447278"/>
            </a:xfrm>
            <a:prstGeom prst="rect">
              <a:avLst/>
            </a:prstGeom>
            <a:noFill/>
            <a:ln>
              <a:noFill/>
            </a:ln>
          </p:spPr>
        </p:pic>
        <p:pic>
          <p:nvPicPr>
            <p:cNvPr id="601" name="Google Shape;601;p83"/>
            <p:cNvPicPr preferRelativeResize="0"/>
            <p:nvPr/>
          </p:nvPicPr>
          <p:blipFill>
            <a:blip r:embed="rId9">
              <a:alphaModFix/>
            </a:blip>
            <a:stretch>
              <a:fillRect/>
            </a:stretch>
          </p:blipFill>
          <p:spPr>
            <a:xfrm>
              <a:off x="1393389" y="4460995"/>
              <a:ext cx="379302" cy="379302"/>
            </a:xfrm>
            <a:prstGeom prst="rect">
              <a:avLst/>
            </a:prstGeom>
            <a:noFill/>
            <a:ln>
              <a:noFill/>
            </a:ln>
          </p:spPr>
        </p:pic>
        <p:pic>
          <p:nvPicPr>
            <p:cNvPr id="602" name="Google Shape;602;p83"/>
            <p:cNvPicPr preferRelativeResize="0"/>
            <p:nvPr/>
          </p:nvPicPr>
          <p:blipFill>
            <a:blip r:embed="rId10">
              <a:alphaModFix/>
            </a:blip>
            <a:stretch>
              <a:fillRect/>
            </a:stretch>
          </p:blipFill>
          <p:spPr>
            <a:xfrm>
              <a:off x="1871894" y="4447327"/>
              <a:ext cx="408439" cy="408439"/>
            </a:xfrm>
            <a:prstGeom prst="rect">
              <a:avLst/>
            </a:prstGeom>
            <a:noFill/>
            <a:ln>
              <a:noFill/>
            </a:ln>
          </p:spPr>
        </p:pic>
        <p:pic>
          <p:nvPicPr>
            <p:cNvPr id="603" name="Google Shape;603;p83" title="Screenshot 2026-07-12 at 10.03.36 PM.png"/>
            <p:cNvPicPr preferRelativeResize="0"/>
            <p:nvPr/>
          </p:nvPicPr>
          <p:blipFill rotWithShape="1">
            <a:blip r:embed="rId11">
              <a:alphaModFix/>
            </a:blip>
            <a:srcRect l="13154" t="13880" r="7513" b="14722"/>
            <a:stretch/>
          </p:blipFill>
          <p:spPr>
            <a:xfrm>
              <a:off x="1852475" y="3980450"/>
              <a:ext cx="447275" cy="340050"/>
            </a:xfrm>
            <a:prstGeom prst="rect">
              <a:avLst/>
            </a:prstGeom>
            <a:noFill/>
            <a:ln>
              <a:noFill/>
            </a:ln>
          </p:spPr>
        </p:pic>
        <p:sp>
          <p:nvSpPr>
            <p:cNvPr id="604" name="Google Shape;604;p83"/>
            <p:cNvSpPr txBox="1"/>
            <p:nvPr/>
          </p:nvSpPr>
          <p:spPr>
            <a:xfrm>
              <a:off x="711175" y="4984325"/>
              <a:ext cx="1856400" cy="430800"/>
            </a:xfrm>
            <a:prstGeom prst="rect">
              <a:avLst/>
            </a:prstGeom>
            <a:noFill/>
            <a:ln>
              <a:noFill/>
            </a:ln>
          </p:spPr>
          <p:txBody>
            <a:bodyPr spcFirstLastPara="1" wrap="square" lIns="81100" tIns="81100" rIns="81100" bIns="81100" anchor="t" anchorCtr="0">
              <a:spAutoFit/>
            </a:bodyPr>
            <a:lstStyle/>
            <a:p>
              <a:pPr marL="0" lvl="0" indent="0" algn="ctr" rtl="0">
                <a:spcBef>
                  <a:spcPts val="0"/>
                </a:spcBef>
                <a:spcAft>
                  <a:spcPts val="0"/>
                </a:spcAft>
                <a:buNone/>
              </a:pPr>
              <a:r>
                <a:rPr lang="en-US" sz="1420">
                  <a:solidFill>
                    <a:schemeClr val="accent2"/>
                  </a:solidFill>
                  <a:latin typeface="Poppins"/>
                  <a:ea typeface="Poppins"/>
                  <a:cs typeface="Poppins"/>
                  <a:sym typeface="Poppins"/>
                </a:rPr>
                <a:t>Remote sensing</a:t>
              </a:r>
              <a:endParaRPr sz="1420">
                <a:solidFill>
                  <a:schemeClr val="accent2"/>
                </a:solidFill>
                <a:latin typeface="Poppins"/>
                <a:ea typeface="Poppins"/>
                <a:cs typeface="Poppins"/>
                <a:sym typeface="Poppins"/>
              </a:endParaRPr>
            </a:p>
          </p:txBody>
        </p:sp>
      </p:grpSp>
      <p:grpSp>
        <p:nvGrpSpPr>
          <p:cNvPr id="605" name="Google Shape;605;p83"/>
          <p:cNvGrpSpPr/>
          <p:nvPr/>
        </p:nvGrpSpPr>
        <p:grpSpPr>
          <a:xfrm>
            <a:off x="2772225" y="5709128"/>
            <a:ext cx="954550" cy="719209"/>
            <a:chOff x="2772225" y="5709128"/>
            <a:chExt cx="954550" cy="719209"/>
          </a:xfrm>
        </p:grpSpPr>
        <p:sp>
          <p:nvSpPr>
            <p:cNvPr id="606" name="Google Shape;606;p83"/>
            <p:cNvSpPr txBox="1"/>
            <p:nvPr/>
          </p:nvSpPr>
          <p:spPr>
            <a:xfrm>
              <a:off x="2898648" y="6059038"/>
              <a:ext cx="797100" cy="3693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200" b="1">
                  <a:solidFill>
                    <a:srgbClr val="0B5394"/>
                  </a:solidFill>
                  <a:latin typeface="Roboto"/>
                  <a:ea typeface="Roboto"/>
                  <a:cs typeface="Roboto"/>
                  <a:sym typeface="Roboto"/>
                </a:rPr>
                <a:t>People</a:t>
              </a:r>
              <a:endParaRPr sz="1200" b="1">
                <a:solidFill>
                  <a:srgbClr val="0B5394"/>
                </a:solidFill>
                <a:latin typeface="Roboto"/>
                <a:ea typeface="Roboto"/>
                <a:cs typeface="Roboto"/>
                <a:sym typeface="Roboto"/>
              </a:endParaRPr>
            </a:p>
          </p:txBody>
        </p:sp>
        <p:pic>
          <p:nvPicPr>
            <p:cNvPr id="607" name="Google Shape;607;p83"/>
            <p:cNvPicPr preferRelativeResize="0"/>
            <p:nvPr/>
          </p:nvPicPr>
          <p:blipFill rotWithShape="1">
            <a:blip r:embed="rId12">
              <a:alphaModFix/>
            </a:blip>
            <a:srcRect b="36968"/>
            <a:stretch/>
          </p:blipFill>
          <p:spPr>
            <a:xfrm>
              <a:off x="2772225" y="5709128"/>
              <a:ext cx="954550" cy="446400"/>
            </a:xfrm>
            <a:prstGeom prst="rect">
              <a:avLst/>
            </a:prstGeom>
            <a:noFill/>
            <a:ln>
              <a:noFill/>
            </a:ln>
          </p:spPr>
        </p:pic>
      </p:grpSp>
      <p:grpSp>
        <p:nvGrpSpPr>
          <p:cNvPr id="608" name="Google Shape;608;p83"/>
          <p:cNvGrpSpPr/>
          <p:nvPr/>
        </p:nvGrpSpPr>
        <p:grpSpPr>
          <a:xfrm>
            <a:off x="5729074" y="5444615"/>
            <a:ext cx="1647000" cy="1447792"/>
            <a:chOff x="5905499" y="5581452"/>
            <a:chExt cx="1647000" cy="1447792"/>
          </a:xfrm>
        </p:grpSpPr>
        <p:pic>
          <p:nvPicPr>
            <p:cNvPr id="609" name="Google Shape;609;p83"/>
            <p:cNvPicPr preferRelativeResize="0"/>
            <p:nvPr/>
          </p:nvPicPr>
          <p:blipFill rotWithShape="1">
            <a:blip r:embed="rId13">
              <a:alphaModFix/>
            </a:blip>
            <a:srcRect l="22187" t="10523" r="21460" b="35653"/>
            <a:stretch/>
          </p:blipFill>
          <p:spPr>
            <a:xfrm>
              <a:off x="6251724" y="5581452"/>
              <a:ext cx="954550" cy="974560"/>
            </a:xfrm>
            <a:prstGeom prst="rect">
              <a:avLst/>
            </a:prstGeom>
            <a:noFill/>
            <a:ln>
              <a:noFill/>
            </a:ln>
          </p:spPr>
        </p:pic>
        <p:sp>
          <p:nvSpPr>
            <p:cNvPr id="610" name="Google Shape;610;p83"/>
            <p:cNvSpPr txBox="1"/>
            <p:nvPr/>
          </p:nvSpPr>
          <p:spPr>
            <a:xfrm>
              <a:off x="5905499" y="6428344"/>
              <a:ext cx="1647000" cy="600900"/>
            </a:xfrm>
            <a:prstGeom prst="rect">
              <a:avLst/>
            </a:prstGeom>
            <a:noFill/>
            <a:ln>
              <a:noFill/>
            </a:ln>
          </p:spPr>
          <p:txBody>
            <a:bodyPr spcFirstLastPara="1" wrap="square" lIns="81100" tIns="81100" rIns="81100" bIns="81100" anchor="t" anchorCtr="0">
              <a:spAutoFit/>
            </a:bodyPr>
            <a:lstStyle/>
            <a:p>
              <a:pPr marL="0" lvl="0" indent="0" algn="ctr" rtl="0">
                <a:spcBef>
                  <a:spcPts val="0"/>
                </a:spcBef>
                <a:spcAft>
                  <a:spcPts val="0"/>
                </a:spcAft>
                <a:buNone/>
              </a:pPr>
              <a:r>
                <a:rPr lang="en-US" sz="1420">
                  <a:solidFill>
                    <a:schemeClr val="accent2"/>
                  </a:solidFill>
                  <a:latin typeface="Poppins"/>
                  <a:ea typeface="Poppins"/>
                  <a:cs typeface="Poppins"/>
                  <a:sym typeface="Poppins"/>
                </a:rPr>
                <a:t>Medical Records</a:t>
              </a:r>
              <a:endParaRPr sz="1420">
                <a:solidFill>
                  <a:schemeClr val="accent2"/>
                </a:solidFill>
                <a:latin typeface="Poppins"/>
                <a:ea typeface="Poppins"/>
                <a:cs typeface="Poppins"/>
                <a:sym typeface="Poppins"/>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pic>
        <p:nvPicPr>
          <p:cNvPr id="616" name="Google Shape;616;p84" descr="A person and person standing next to a computer&#10;&#10;AI-generated content may be incorrect."/>
          <p:cNvPicPr preferRelativeResize="0"/>
          <p:nvPr/>
        </p:nvPicPr>
        <p:blipFill rotWithShape="1">
          <a:blip r:embed="rId3">
            <a:alphaModFix/>
          </a:blip>
          <a:srcRect/>
          <a:stretch/>
        </p:blipFill>
        <p:spPr>
          <a:xfrm>
            <a:off x="301275" y="1197187"/>
            <a:ext cx="2470959" cy="1883934"/>
          </a:xfrm>
          <a:prstGeom prst="rect">
            <a:avLst/>
          </a:prstGeom>
          <a:noFill/>
          <a:ln>
            <a:noFill/>
          </a:ln>
        </p:spPr>
      </p:pic>
      <p:pic>
        <p:nvPicPr>
          <p:cNvPr id="617" name="Google Shape;617;p84" descr="A poster of a medical system&#10;&#10;AI-generated content may be incorrect."/>
          <p:cNvPicPr preferRelativeResize="0"/>
          <p:nvPr/>
        </p:nvPicPr>
        <p:blipFill rotWithShape="1">
          <a:blip r:embed="rId4">
            <a:alphaModFix/>
          </a:blip>
          <a:srcRect/>
          <a:stretch/>
        </p:blipFill>
        <p:spPr>
          <a:xfrm>
            <a:off x="8702300" y="3210501"/>
            <a:ext cx="3037300" cy="3357015"/>
          </a:xfrm>
          <a:prstGeom prst="rect">
            <a:avLst/>
          </a:prstGeom>
          <a:noFill/>
          <a:ln>
            <a:noFill/>
          </a:ln>
        </p:spPr>
      </p:pic>
      <p:pic>
        <p:nvPicPr>
          <p:cNvPr id="618" name="Google Shape;618;p84" descr="A group of people standing next to each other&#10;&#10;AI-generated content may be incorrect."/>
          <p:cNvPicPr preferRelativeResize="0"/>
          <p:nvPr/>
        </p:nvPicPr>
        <p:blipFill rotWithShape="1">
          <a:blip r:embed="rId5">
            <a:alphaModFix/>
          </a:blip>
          <a:srcRect/>
          <a:stretch/>
        </p:blipFill>
        <p:spPr>
          <a:xfrm>
            <a:off x="8708572" y="1045936"/>
            <a:ext cx="2975429" cy="2113162"/>
          </a:xfrm>
          <a:prstGeom prst="rect">
            <a:avLst/>
          </a:prstGeom>
          <a:noFill/>
          <a:ln>
            <a:noFill/>
          </a:ln>
        </p:spPr>
      </p:pic>
      <p:cxnSp>
        <p:nvCxnSpPr>
          <p:cNvPr id="619" name="Google Shape;619;p84"/>
          <p:cNvCxnSpPr/>
          <p:nvPr/>
        </p:nvCxnSpPr>
        <p:spPr>
          <a:xfrm>
            <a:off x="7980031" y="3663204"/>
            <a:ext cx="873600" cy="821700"/>
          </a:xfrm>
          <a:prstGeom prst="bentConnector3">
            <a:avLst>
              <a:gd name="adj1" fmla="val 50005"/>
            </a:avLst>
          </a:prstGeom>
          <a:noFill/>
          <a:ln w="25400" cap="flat" cmpd="sng">
            <a:solidFill>
              <a:srgbClr val="F27826"/>
            </a:solidFill>
            <a:prstDash val="solid"/>
            <a:miter lim="800000"/>
            <a:headEnd type="none" w="sm" len="sm"/>
            <a:tailEnd type="triangle" w="med" len="med"/>
          </a:ln>
        </p:spPr>
      </p:cxnSp>
      <p:cxnSp>
        <p:nvCxnSpPr>
          <p:cNvPr id="620" name="Google Shape;620;p84"/>
          <p:cNvCxnSpPr/>
          <p:nvPr/>
        </p:nvCxnSpPr>
        <p:spPr>
          <a:xfrm rot="10800000" flipH="1">
            <a:off x="7955353" y="1857931"/>
            <a:ext cx="1203300" cy="327600"/>
          </a:xfrm>
          <a:prstGeom prst="bentConnector3">
            <a:avLst>
              <a:gd name="adj1" fmla="val 49999"/>
            </a:avLst>
          </a:prstGeom>
          <a:noFill/>
          <a:ln w="25400" cap="flat" cmpd="sng">
            <a:solidFill>
              <a:srgbClr val="F27826"/>
            </a:solidFill>
            <a:prstDash val="solid"/>
            <a:miter lim="800000"/>
            <a:headEnd type="none" w="sm" len="sm"/>
            <a:tailEnd type="triangle" w="med" len="med"/>
          </a:ln>
        </p:spPr>
      </p:cxnSp>
      <p:cxnSp>
        <p:nvCxnSpPr>
          <p:cNvPr id="621" name="Google Shape;621;p84"/>
          <p:cNvCxnSpPr/>
          <p:nvPr/>
        </p:nvCxnSpPr>
        <p:spPr>
          <a:xfrm flipH="1">
            <a:off x="2583115" y="1801677"/>
            <a:ext cx="611100" cy="282900"/>
          </a:xfrm>
          <a:prstGeom prst="bentConnector3">
            <a:avLst>
              <a:gd name="adj1" fmla="val 49995"/>
            </a:avLst>
          </a:prstGeom>
          <a:noFill/>
          <a:ln w="25400" cap="flat" cmpd="sng">
            <a:solidFill>
              <a:srgbClr val="F27826"/>
            </a:solidFill>
            <a:prstDash val="solid"/>
            <a:miter lim="800000"/>
            <a:headEnd type="none" w="sm" len="sm"/>
            <a:tailEnd type="triangle" w="med" len="med"/>
          </a:ln>
        </p:spPr>
      </p:cxnSp>
      <p:sp>
        <p:nvSpPr>
          <p:cNvPr id="622" name="Google Shape;622;p84"/>
          <p:cNvSpPr txBox="1">
            <a:spLocks noGrp="1"/>
          </p:cNvSpPr>
          <p:nvPr>
            <p:ph type="title"/>
          </p:nvPr>
        </p:nvSpPr>
        <p:spPr>
          <a:xfrm>
            <a:off x="554324" y="141476"/>
            <a:ext cx="10962600" cy="641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None/>
            </a:pPr>
            <a:r>
              <a:rPr lang="en-US" sz="4000" b="1"/>
              <a:t>Jupyter</a:t>
            </a:r>
            <a:r>
              <a:rPr lang="en-US" sz="4000" b="1">
                <a:solidFill>
                  <a:srgbClr val="F27826"/>
                </a:solidFill>
              </a:rPr>
              <a:t>Health </a:t>
            </a:r>
            <a:endParaRPr sz="4000" b="1"/>
          </a:p>
        </p:txBody>
      </p:sp>
      <p:sp>
        <p:nvSpPr>
          <p:cNvPr id="623" name="Google Shape;623;p84"/>
          <p:cNvSpPr/>
          <p:nvPr/>
        </p:nvSpPr>
        <p:spPr>
          <a:xfrm>
            <a:off x="3175300" y="1252650"/>
            <a:ext cx="4780200" cy="3987000"/>
          </a:xfrm>
          <a:prstGeom prst="roundRect">
            <a:avLst>
              <a:gd name="adj" fmla="val 16667"/>
            </a:avLst>
          </a:prstGeom>
          <a:noFill/>
          <a:ln w="28575" cap="flat" cmpd="sng">
            <a:solidFill>
              <a:schemeClr val="accent2"/>
            </a:solidFill>
            <a:prstDash val="dash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a:ea typeface="Poppins"/>
              <a:cs typeface="Poppins"/>
              <a:sym typeface="Poppins"/>
            </a:endParaRPr>
          </a:p>
        </p:txBody>
      </p:sp>
      <p:sp>
        <p:nvSpPr>
          <p:cNvPr id="624" name="Google Shape;624;p84"/>
          <p:cNvSpPr/>
          <p:nvPr/>
        </p:nvSpPr>
        <p:spPr>
          <a:xfrm>
            <a:off x="3404425" y="4226088"/>
            <a:ext cx="4251600" cy="691800"/>
          </a:xfrm>
          <a:prstGeom prst="roundRect">
            <a:avLst>
              <a:gd name="adj" fmla="val 16667"/>
            </a:avLst>
          </a:prstGeom>
          <a:solidFill>
            <a:srgbClr val="FCE5CD"/>
          </a:solidFill>
          <a:ln w="9525" cap="flat" cmpd="sng">
            <a:solidFill>
              <a:srgbClr val="B45F0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a:latin typeface="Poppins"/>
                <a:ea typeface="Poppins"/>
                <a:cs typeface="Poppins"/>
                <a:sym typeface="Poppins"/>
              </a:rPr>
              <a:t>Jupyter</a:t>
            </a:r>
            <a:r>
              <a:rPr lang="en-US" sz="1600" b="1">
                <a:solidFill>
                  <a:schemeClr val="accent2"/>
                </a:solidFill>
                <a:latin typeface="Poppins"/>
                <a:ea typeface="Poppins"/>
                <a:cs typeface="Poppins"/>
                <a:sym typeface="Poppins"/>
              </a:rPr>
              <a:t>Health</a:t>
            </a:r>
            <a:r>
              <a:rPr lang="en-US" sz="1600" b="1">
                <a:latin typeface="Poppins"/>
                <a:ea typeface="Poppins"/>
                <a:cs typeface="Poppins"/>
                <a:sym typeface="Poppins"/>
              </a:rPr>
              <a:t> Exchange</a:t>
            </a:r>
            <a:endParaRPr sz="1600" b="1">
              <a:latin typeface="Poppins"/>
              <a:ea typeface="Poppins"/>
              <a:cs typeface="Poppins"/>
              <a:sym typeface="Poppins"/>
            </a:endParaRPr>
          </a:p>
        </p:txBody>
      </p:sp>
      <p:sp>
        <p:nvSpPr>
          <p:cNvPr id="625" name="Google Shape;625;p84"/>
          <p:cNvSpPr/>
          <p:nvPr/>
        </p:nvSpPr>
        <p:spPr>
          <a:xfrm>
            <a:off x="3453750" y="1982100"/>
            <a:ext cx="2366700" cy="2052900"/>
          </a:xfrm>
          <a:prstGeom prst="roundRect">
            <a:avLst>
              <a:gd name="adj" fmla="val 16667"/>
            </a:avLst>
          </a:prstGeom>
          <a:solidFill>
            <a:srgbClr val="FCE5CD"/>
          </a:solidFill>
          <a:ln w="9525" cap="flat" cmpd="sng">
            <a:solidFill>
              <a:srgbClr val="B45F0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a:latin typeface="Poppins"/>
                <a:ea typeface="Poppins"/>
                <a:cs typeface="Poppins"/>
                <a:sym typeface="Poppins"/>
              </a:rPr>
              <a:t>Jupyter</a:t>
            </a:r>
            <a:r>
              <a:rPr lang="en-US" sz="1600" b="1">
                <a:solidFill>
                  <a:schemeClr val="accent2"/>
                </a:solidFill>
                <a:latin typeface="Poppins"/>
                <a:ea typeface="Poppins"/>
                <a:cs typeface="Poppins"/>
                <a:sym typeface="Poppins"/>
              </a:rPr>
              <a:t>Health</a:t>
            </a:r>
            <a:r>
              <a:rPr lang="en-US" sz="1600" b="1">
                <a:latin typeface="Poppins"/>
                <a:ea typeface="Poppins"/>
                <a:cs typeface="Poppins"/>
                <a:sym typeface="Poppins"/>
              </a:rPr>
              <a:t> Hub</a:t>
            </a:r>
            <a:endParaRPr sz="1600" b="1">
              <a:latin typeface="Poppins"/>
              <a:ea typeface="Poppins"/>
              <a:cs typeface="Poppins"/>
              <a:sym typeface="Poppins"/>
            </a:endParaRPr>
          </a:p>
        </p:txBody>
      </p:sp>
      <p:sp>
        <p:nvSpPr>
          <p:cNvPr id="626" name="Google Shape;626;p84"/>
          <p:cNvSpPr/>
          <p:nvPr/>
        </p:nvSpPr>
        <p:spPr>
          <a:xfrm>
            <a:off x="6048850" y="1982100"/>
            <a:ext cx="1647000" cy="2052900"/>
          </a:xfrm>
          <a:prstGeom prst="roundRect">
            <a:avLst>
              <a:gd name="adj" fmla="val 16667"/>
            </a:avLst>
          </a:prstGeom>
          <a:solidFill>
            <a:srgbClr val="FCE5CD"/>
          </a:solidFill>
          <a:ln w="9525" cap="flat" cmpd="sng">
            <a:solidFill>
              <a:srgbClr val="B45F0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a:latin typeface="Poppins"/>
                <a:ea typeface="Poppins"/>
                <a:cs typeface="Poppins"/>
                <a:sym typeface="Poppins"/>
              </a:rPr>
              <a:t>3rd-Party</a:t>
            </a:r>
            <a:endParaRPr sz="1600" b="1">
              <a:latin typeface="Poppins"/>
              <a:ea typeface="Poppins"/>
              <a:cs typeface="Poppins"/>
              <a:sym typeface="Poppins"/>
            </a:endParaRPr>
          </a:p>
          <a:p>
            <a:pPr marL="0" lvl="0" indent="0" algn="ctr" rtl="0">
              <a:spcBef>
                <a:spcPts val="0"/>
              </a:spcBef>
              <a:spcAft>
                <a:spcPts val="0"/>
              </a:spcAft>
              <a:buNone/>
            </a:pPr>
            <a:r>
              <a:rPr lang="en-US" sz="1600" b="1">
                <a:latin typeface="Poppins"/>
                <a:ea typeface="Poppins"/>
                <a:cs typeface="Poppins"/>
                <a:sym typeface="Poppins"/>
              </a:rPr>
              <a:t>Repositories</a:t>
            </a:r>
            <a:endParaRPr sz="1600" b="1">
              <a:latin typeface="Poppins"/>
              <a:ea typeface="Poppins"/>
              <a:cs typeface="Poppins"/>
              <a:sym typeface="Poppins"/>
            </a:endParaRPr>
          </a:p>
        </p:txBody>
      </p:sp>
      <p:sp>
        <p:nvSpPr>
          <p:cNvPr id="627" name="Google Shape;627;p84"/>
          <p:cNvSpPr txBox="1"/>
          <p:nvPr/>
        </p:nvSpPr>
        <p:spPr>
          <a:xfrm>
            <a:off x="3258625" y="1475575"/>
            <a:ext cx="4632300" cy="446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700">
                <a:solidFill>
                  <a:srgbClr val="595959"/>
                </a:solidFill>
                <a:latin typeface="Poppins"/>
                <a:ea typeface="Poppins"/>
                <a:cs typeface="Poppins"/>
                <a:sym typeface="Poppins"/>
              </a:rPr>
              <a:t>JupyterHealth Open Source Community</a:t>
            </a:r>
            <a:endParaRPr sz="1700">
              <a:solidFill>
                <a:srgbClr val="595959"/>
              </a:solidFill>
              <a:latin typeface="Poppins"/>
              <a:ea typeface="Poppins"/>
              <a:cs typeface="Poppins"/>
              <a:sym typeface="Poppins"/>
            </a:endParaRPr>
          </a:p>
        </p:txBody>
      </p:sp>
      <p:grpSp>
        <p:nvGrpSpPr>
          <p:cNvPr id="628" name="Google Shape;628;p84"/>
          <p:cNvGrpSpPr/>
          <p:nvPr/>
        </p:nvGrpSpPr>
        <p:grpSpPr>
          <a:xfrm>
            <a:off x="3992637" y="5479025"/>
            <a:ext cx="1646998" cy="1378975"/>
            <a:chOff x="711175" y="3860825"/>
            <a:chExt cx="1856400" cy="1554300"/>
          </a:xfrm>
        </p:grpSpPr>
        <p:sp>
          <p:nvSpPr>
            <p:cNvPr id="629" name="Google Shape;629;p84"/>
            <p:cNvSpPr/>
            <p:nvPr/>
          </p:nvSpPr>
          <p:spPr>
            <a:xfrm>
              <a:off x="815875" y="3860825"/>
              <a:ext cx="1647000" cy="1091400"/>
            </a:xfrm>
            <a:prstGeom prst="roundRect">
              <a:avLst>
                <a:gd name="adj" fmla="val 16667"/>
              </a:avLst>
            </a:prstGeom>
            <a:noFill/>
            <a:ln w="12100" cap="flat" cmpd="sng">
              <a:solidFill>
                <a:srgbClr val="F27826"/>
              </a:solidFill>
              <a:prstDash val="dash"/>
              <a:round/>
              <a:headEnd type="none" w="sm" len="sm"/>
              <a:tailEnd type="none" w="sm" len="sm"/>
            </a:ln>
          </p:spPr>
          <p:txBody>
            <a:bodyPr spcFirstLastPara="1" wrap="square" lIns="116500" tIns="116500" rIns="116500" bIns="116500" anchor="ctr" anchorCtr="0">
              <a:noAutofit/>
            </a:bodyPr>
            <a:lstStyle/>
            <a:p>
              <a:pPr marL="0" lvl="0" indent="0" algn="ctr" rtl="0">
                <a:spcBef>
                  <a:spcPts val="0"/>
                </a:spcBef>
                <a:spcAft>
                  <a:spcPts val="0"/>
                </a:spcAft>
                <a:buNone/>
              </a:pPr>
              <a:endParaRPr sz="1794"/>
            </a:p>
          </p:txBody>
        </p:sp>
        <p:pic>
          <p:nvPicPr>
            <p:cNvPr id="630" name="Google Shape;630;p84"/>
            <p:cNvPicPr preferRelativeResize="0"/>
            <p:nvPr/>
          </p:nvPicPr>
          <p:blipFill rotWithShape="1">
            <a:blip r:embed="rId6">
              <a:alphaModFix/>
            </a:blip>
            <a:srcRect l="31986" t="38402" r="26484" b="13373"/>
            <a:stretch/>
          </p:blipFill>
          <p:spPr>
            <a:xfrm>
              <a:off x="914972" y="3925940"/>
              <a:ext cx="379200" cy="449100"/>
            </a:xfrm>
            <a:prstGeom prst="ellipse">
              <a:avLst/>
            </a:prstGeom>
            <a:noFill/>
            <a:ln>
              <a:noFill/>
            </a:ln>
          </p:spPr>
        </p:pic>
        <p:pic>
          <p:nvPicPr>
            <p:cNvPr id="631" name="Google Shape;631;p84"/>
            <p:cNvPicPr preferRelativeResize="0"/>
            <p:nvPr/>
          </p:nvPicPr>
          <p:blipFill>
            <a:blip r:embed="rId7">
              <a:alphaModFix/>
            </a:blip>
            <a:stretch>
              <a:fillRect/>
            </a:stretch>
          </p:blipFill>
          <p:spPr>
            <a:xfrm>
              <a:off x="940173" y="4430881"/>
              <a:ext cx="447275" cy="441330"/>
            </a:xfrm>
            <a:prstGeom prst="rect">
              <a:avLst/>
            </a:prstGeom>
            <a:noFill/>
            <a:ln>
              <a:noFill/>
            </a:ln>
          </p:spPr>
        </p:pic>
        <p:pic>
          <p:nvPicPr>
            <p:cNvPr id="632" name="Google Shape;632;p84"/>
            <p:cNvPicPr preferRelativeResize="0"/>
            <p:nvPr/>
          </p:nvPicPr>
          <p:blipFill>
            <a:blip r:embed="rId8">
              <a:alphaModFix/>
            </a:blip>
            <a:stretch>
              <a:fillRect/>
            </a:stretch>
          </p:blipFill>
          <p:spPr>
            <a:xfrm>
              <a:off x="1359410" y="3925941"/>
              <a:ext cx="447277" cy="447278"/>
            </a:xfrm>
            <a:prstGeom prst="rect">
              <a:avLst/>
            </a:prstGeom>
            <a:noFill/>
            <a:ln>
              <a:noFill/>
            </a:ln>
          </p:spPr>
        </p:pic>
        <p:pic>
          <p:nvPicPr>
            <p:cNvPr id="633" name="Google Shape;633;p84"/>
            <p:cNvPicPr preferRelativeResize="0"/>
            <p:nvPr/>
          </p:nvPicPr>
          <p:blipFill>
            <a:blip r:embed="rId9">
              <a:alphaModFix/>
            </a:blip>
            <a:stretch>
              <a:fillRect/>
            </a:stretch>
          </p:blipFill>
          <p:spPr>
            <a:xfrm>
              <a:off x="1393389" y="4460995"/>
              <a:ext cx="379302" cy="379302"/>
            </a:xfrm>
            <a:prstGeom prst="rect">
              <a:avLst/>
            </a:prstGeom>
            <a:noFill/>
            <a:ln>
              <a:noFill/>
            </a:ln>
          </p:spPr>
        </p:pic>
        <p:pic>
          <p:nvPicPr>
            <p:cNvPr id="634" name="Google Shape;634;p84"/>
            <p:cNvPicPr preferRelativeResize="0"/>
            <p:nvPr/>
          </p:nvPicPr>
          <p:blipFill>
            <a:blip r:embed="rId10">
              <a:alphaModFix/>
            </a:blip>
            <a:stretch>
              <a:fillRect/>
            </a:stretch>
          </p:blipFill>
          <p:spPr>
            <a:xfrm>
              <a:off x="1871894" y="4447327"/>
              <a:ext cx="408439" cy="408439"/>
            </a:xfrm>
            <a:prstGeom prst="rect">
              <a:avLst/>
            </a:prstGeom>
            <a:noFill/>
            <a:ln>
              <a:noFill/>
            </a:ln>
          </p:spPr>
        </p:pic>
        <p:pic>
          <p:nvPicPr>
            <p:cNvPr id="635" name="Google Shape;635;p84" title="Screenshot 2026-07-12 at 10.03.36 PM.png"/>
            <p:cNvPicPr preferRelativeResize="0"/>
            <p:nvPr/>
          </p:nvPicPr>
          <p:blipFill rotWithShape="1">
            <a:blip r:embed="rId11">
              <a:alphaModFix/>
            </a:blip>
            <a:srcRect l="13154" t="13880" r="7513" b="14722"/>
            <a:stretch/>
          </p:blipFill>
          <p:spPr>
            <a:xfrm>
              <a:off x="1852475" y="3980450"/>
              <a:ext cx="447275" cy="340050"/>
            </a:xfrm>
            <a:prstGeom prst="rect">
              <a:avLst/>
            </a:prstGeom>
            <a:noFill/>
            <a:ln>
              <a:noFill/>
            </a:ln>
          </p:spPr>
        </p:pic>
        <p:sp>
          <p:nvSpPr>
            <p:cNvPr id="636" name="Google Shape;636;p84"/>
            <p:cNvSpPr txBox="1"/>
            <p:nvPr/>
          </p:nvSpPr>
          <p:spPr>
            <a:xfrm>
              <a:off x="711175" y="4984325"/>
              <a:ext cx="1856400" cy="430800"/>
            </a:xfrm>
            <a:prstGeom prst="rect">
              <a:avLst/>
            </a:prstGeom>
            <a:noFill/>
            <a:ln>
              <a:noFill/>
            </a:ln>
          </p:spPr>
          <p:txBody>
            <a:bodyPr spcFirstLastPara="1" wrap="square" lIns="81100" tIns="81100" rIns="81100" bIns="81100" anchor="t" anchorCtr="0">
              <a:spAutoFit/>
            </a:bodyPr>
            <a:lstStyle/>
            <a:p>
              <a:pPr marL="0" lvl="0" indent="0" algn="ctr" rtl="0">
                <a:spcBef>
                  <a:spcPts val="0"/>
                </a:spcBef>
                <a:spcAft>
                  <a:spcPts val="0"/>
                </a:spcAft>
                <a:buNone/>
              </a:pPr>
              <a:r>
                <a:rPr lang="en-US" sz="1420">
                  <a:solidFill>
                    <a:schemeClr val="accent2"/>
                  </a:solidFill>
                  <a:latin typeface="Poppins"/>
                  <a:ea typeface="Poppins"/>
                  <a:cs typeface="Poppins"/>
                  <a:sym typeface="Poppins"/>
                </a:rPr>
                <a:t>Remote sensing</a:t>
              </a:r>
              <a:endParaRPr sz="1420">
                <a:solidFill>
                  <a:schemeClr val="accent2"/>
                </a:solidFill>
                <a:latin typeface="Poppins"/>
                <a:ea typeface="Poppins"/>
                <a:cs typeface="Poppins"/>
                <a:sym typeface="Poppins"/>
              </a:endParaRPr>
            </a:p>
          </p:txBody>
        </p:sp>
      </p:grpSp>
      <p:grpSp>
        <p:nvGrpSpPr>
          <p:cNvPr id="637" name="Google Shape;637;p84"/>
          <p:cNvGrpSpPr/>
          <p:nvPr/>
        </p:nvGrpSpPr>
        <p:grpSpPr>
          <a:xfrm>
            <a:off x="2772225" y="5709128"/>
            <a:ext cx="954550" cy="719209"/>
            <a:chOff x="2772225" y="5709128"/>
            <a:chExt cx="954550" cy="719209"/>
          </a:xfrm>
        </p:grpSpPr>
        <p:sp>
          <p:nvSpPr>
            <p:cNvPr id="638" name="Google Shape;638;p84"/>
            <p:cNvSpPr txBox="1"/>
            <p:nvPr/>
          </p:nvSpPr>
          <p:spPr>
            <a:xfrm>
              <a:off x="2898648" y="6059038"/>
              <a:ext cx="797100" cy="3693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200" b="1">
                  <a:solidFill>
                    <a:srgbClr val="0B5394"/>
                  </a:solidFill>
                  <a:latin typeface="Roboto"/>
                  <a:ea typeface="Roboto"/>
                  <a:cs typeface="Roboto"/>
                  <a:sym typeface="Roboto"/>
                </a:rPr>
                <a:t>People</a:t>
              </a:r>
              <a:endParaRPr sz="1200" b="1">
                <a:solidFill>
                  <a:srgbClr val="0B5394"/>
                </a:solidFill>
                <a:latin typeface="Roboto"/>
                <a:ea typeface="Roboto"/>
                <a:cs typeface="Roboto"/>
                <a:sym typeface="Roboto"/>
              </a:endParaRPr>
            </a:p>
          </p:txBody>
        </p:sp>
        <p:pic>
          <p:nvPicPr>
            <p:cNvPr id="639" name="Google Shape;639;p84"/>
            <p:cNvPicPr preferRelativeResize="0"/>
            <p:nvPr/>
          </p:nvPicPr>
          <p:blipFill rotWithShape="1">
            <a:blip r:embed="rId12">
              <a:alphaModFix/>
            </a:blip>
            <a:srcRect b="36968"/>
            <a:stretch/>
          </p:blipFill>
          <p:spPr>
            <a:xfrm>
              <a:off x="2772225" y="5709128"/>
              <a:ext cx="954550" cy="446400"/>
            </a:xfrm>
            <a:prstGeom prst="rect">
              <a:avLst/>
            </a:prstGeom>
            <a:noFill/>
            <a:ln>
              <a:noFill/>
            </a:ln>
          </p:spPr>
        </p:pic>
      </p:grpSp>
      <p:grpSp>
        <p:nvGrpSpPr>
          <p:cNvPr id="640" name="Google Shape;640;p84"/>
          <p:cNvGrpSpPr/>
          <p:nvPr/>
        </p:nvGrpSpPr>
        <p:grpSpPr>
          <a:xfrm>
            <a:off x="5729074" y="5444615"/>
            <a:ext cx="1647000" cy="1447792"/>
            <a:chOff x="5905499" y="5581452"/>
            <a:chExt cx="1647000" cy="1447792"/>
          </a:xfrm>
        </p:grpSpPr>
        <p:pic>
          <p:nvPicPr>
            <p:cNvPr id="641" name="Google Shape;641;p84"/>
            <p:cNvPicPr preferRelativeResize="0"/>
            <p:nvPr/>
          </p:nvPicPr>
          <p:blipFill rotWithShape="1">
            <a:blip r:embed="rId13">
              <a:alphaModFix/>
            </a:blip>
            <a:srcRect l="22187" t="10523" r="21460" b="35653"/>
            <a:stretch/>
          </p:blipFill>
          <p:spPr>
            <a:xfrm>
              <a:off x="6251724" y="5581452"/>
              <a:ext cx="954550" cy="974560"/>
            </a:xfrm>
            <a:prstGeom prst="rect">
              <a:avLst/>
            </a:prstGeom>
            <a:noFill/>
            <a:ln>
              <a:noFill/>
            </a:ln>
          </p:spPr>
        </p:pic>
        <p:sp>
          <p:nvSpPr>
            <p:cNvPr id="642" name="Google Shape;642;p84"/>
            <p:cNvSpPr txBox="1"/>
            <p:nvPr/>
          </p:nvSpPr>
          <p:spPr>
            <a:xfrm>
              <a:off x="5905499" y="6428344"/>
              <a:ext cx="1647000" cy="600900"/>
            </a:xfrm>
            <a:prstGeom prst="rect">
              <a:avLst/>
            </a:prstGeom>
            <a:noFill/>
            <a:ln>
              <a:noFill/>
            </a:ln>
          </p:spPr>
          <p:txBody>
            <a:bodyPr spcFirstLastPara="1" wrap="square" lIns="81100" tIns="81100" rIns="81100" bIns="81100" anchor="t" anchorCtr="0">
              <a:spAutoFit/>
            </a:bodyPr>
            <a:lstStyle/>
            <a:p>
              <a:pPr marL="0" lvl="0" indent="0" algn="ctr" rtl="0">
                <a:spcBef>
                  <a:spcPts val="0"/>
                </a:spcBef>
                <a:spcAft>
                  <a:spcPts val="0"/>
                </a:spcAft>
                <a:buNone/>
              </a:pPr>
              <a:r>
                <a:rPr lang="en-US" sz="1420">
                  <a:solidFill>
                    <a:schemeClr val="accent2"/>
                  </a:solidFill>
                  <a:latin typeface="Poppins"/>
                  <a:ea typeface="Poppins"/>
                  <a:cs typeface="Poppins"/>
                  <a:sym typeface="Poppins"/>
                </a:rPr>
                <a:t>Medical Records</a:t>
              </a:r>
              <a:endParaRPr sz="1420">
                <a:solidFill>
                  <a:schemeClr val="accent2"/>
                </a:solidFill>
                <a:latin typeface="Poppins"/>
                <a:ea typeface="Poppins"/>
                <a:cs typeface="Poppins"/>
                <a:sym typeface="Poppins"/>
              </a:endParaRPr>
            </a:p>
          </p:txBody>
        </p:sp>
      </p:grpSp>
      <p:sp>
        <p:nvSpPr>
          <p:cNvPr id="643" name="Google Shape;643;p84"/>
          <p:cNvSpPr/>
          <p:nvPr/>
        </p:nvSpPr>
        <p:spPr>
          <a:xfrm>
            <a:off x="7991856" y="343475"/>
            <a:ext cx="4212000" cy="64164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2400" b="1">
                <a:solidFill>
                  <a:srgbClr val="595959"/>
                </a:solidFill>
                <a:latin typeface="Poppins"/>
                <a:ea typeface="Poppins"/>
                <a:cs typeface="Poppins"/>
                <a:sym typeface="Poppins"/>
              </a:rPr>
              <a:t>Jupyter</a:t>
            </a:r>
            <a:r>
              <a:rPr lang="en-US" sz="2400" b="1">
                <a:solidFill>
                  <a:schemeClr val="accent2"/>
                </a:solidFill>
                <a:latin typeface="Poppins"/>
                <a:ea typeface="Poppins"/>
                <a:cs typeface="Poppins"/>
                <a:sym typeface="Poppins"/>
              </a:rPr>
              <a:t>Health</a:t>
            </a:r>
            <a:r>
              <a:rPr lang="en-US" sz="2400" b="1">
                <a:solidFill>
                  <a:srgbClr val="595959"/>
                </a:solidFill>
                <a:latin typeface="Poppins"/>
                <a:ea typeface="Poppins"/>
                <a:cs typeface="Poppins"/>
                <a:sym typeface="Poppins"/>
              </a:rPr>
              <a:t> Exchange</a:t>
            </a:r>
            <a:endParaRPr sz="2400" b="1">
              <a:solidFill>
                <a:srgbClr val="595959"/>
              </a:solidFill>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000" b="1">
              <a:solidFill>
                <a:srgbClr val="595959"/>
              </a:solidFill>
              <a:latin typeface="Poppins"/>
              <a:ea typeface="Poppins"/>
              <a:cs typeface="Poppins"/>
              <a:sym typeface="Poppins"/>
            </a:endParaRPr>
          </a:p>
          <a:p>
            <a:pPr marL="320040" marR="182880" lvl="0" indent="-264160" algn="l" rtl="0">
              <a:spcBef>
                <a:spcPts val="0"/>
              </a:spcBef>
              <a:spcAft>
                <a:spcPts val="0"/>
              </a:spcAft>
              <a:buClr>
                <a:srgbClr val="595959"/>
              </a:buClr>
              <a:buSzPts val="2000"/>
              <a:buChar char="•"/>
            </a:pPr>
            <a:r>
              <a:rPr lang="en-US" sz="2000" b="1">
                <a:solidFill>
                  <a:srgbClr val="595959"/>
                </a:solidFill>
                <a:latin typeface="Poppins"/>
                <a:ea typeface="Poppins"/>
                <a:cs typeface="Poppins"/>
                <a:sym typeface="Poppins"/>
              </a:rPr>
              <a:t>Data acquisition and standardization:</a:t>
            </a:r>
            <a:r>
              <a:rPr lang="en-US" sz="2000">
                <a:solidFill>
                  <a:srgbClr val="595959"/>
                </a:solidFill>
                <a:latin typeface="Poppins"/>
                <a:ea typeface="Poppins"/>
                <a:cs typeface="Poppins"/>
                <a:sym typeface="Poppins"/>
              </a:rPr>
              <a:t> </a:t>
            </a:r>
            <a:endParaRPr sz="2000">
              <a:solidFill>
                <a:srgbClr val="595959"/>
              </a:solidFill>
              <a:latin typeface="Poppins"/>
              <a:ea typeface="Poppins"/>
              <a:cs typeface="Poppins"/>
              <a:sym typeface="Poppins"/>
            </a:endParaRPr>
          </a:p>
          <a:p>
            <a:pPr marL="914400" marR="182880" lvl="1" indent="-355600" algn="l" rtl="0">
              <a:spcBef>
                <a:spcPts val="0"/>
              </a:spcBef>
              <a:spcAft>
                <a:spcPts val="0"/>
              </a:spcAft>
              <a:buClr>
                <a:srgbClr val="595959"/>
              </a:buClr>
              <a:buSzPts val="2000"/>
              <a:buChar char="•"/>
            </a:pPr>
            <a:r>
              <a:rPr lang="en-US" sz="2000">
                <a:solidFill>
                  <a:srgbClr val="595959"/>
                </a:solidFill>
                <a:latin typeface="Poppins"/>
                <a:ea typeface="Poppins"/>
                <a:cs typeface="Poppins"/>
                <a:sym typeface="Poppins"/>
              </a:rPr>
              <a:t>Brings data into the JupyterHealth ecosystem. </a:t>
            </a:r>
            <a:endParaRPr sz="2000">
              <a:solidFill>
                <a:srgbClr val="595959"/>
              </a:solidFill>
              <a:latin typeface="Poppins"/>
              <a:ea typeface="Poppins"/>
              <a:cs typeface="Poppins"/>
              <a:sym typeface="Poppins"/>
            </a:endParaRPr>
          </a:p>
          <a:p>
            <a:pPr marL="914400" marR="182880" lvl="1" indent="-355600" algn="l" rtl="0">
              <a:spcBef>
                <a:spcPts val="0"/>
              </a:spcBef>
              <a:spcAft>
                <a:spcPts val="0"/>
              </a:spcAft>
              <a:buClr>
                <a:srgbClr val="595959"/>
              </a:buClr>
              <a:buSzPts val="2000"/>
              <a:buChar char="•"/>
            </a:pPr>
            <a:r>
              <a:rPr lang="en-US" sz="2000">
                <a:solidFill>
                  <a:srgbClr val="595959"/>
                </a:solidFill>
                <a:latin typeface="Poppins"/>
                <a:ea typeface="Poppins"/>
                <a:cs typeface="Poppins"/>
                <a:sym typeface="Poppins"/>
              </a:rPr>
              <a:t>Direct or facilitated. </a:t>
            </a:r>
            <a:endParaRPr sz="2000">
              <a:solidFill>
                <a:srgbClr val="595959"/>
              </a:solidFill>
              <a:latin typeface="Poppins"/>
              <a:ea typeface="Poppins"/>
              <a:cs typeface="Poppins"/>
              <a:sym typeface="Poppins"/>
            </a:endParaRPr>
          </a:p>
          <a:p>
            <a:pPr marL="914400" marR="182880" lvl="1" indent="-355600" algn="l" rtl="0">
              <a:spcBef>
                <a:spcPts val="0"/>
              </a:spcBef>
              <a:spcAft>
                <a:spcPts val="0"/>
              </a:spcAft>
              <a:buClr>
                <a:srgbClr val="595959"/>
              </a:buClr>
              <a:buSzPts val="2000"/>
              <a:buChar char="•"/>
            </a:pPr>
            <a:r>
              <a:rPr lang="en-US" sz="2000">
                <a:solidFill>
                  <a:srgbClr val="595959"/>
                </a:solidFill>
                <a:latin typeface="Poppins"/>
                <a:ea typeface="Poppins"/>
                <a:cs typeface="Poppins"/>
                <a:sym typeface="Poppins"/>
              </a:rPr>
              <a:t>For now, focused on mobile health (mHealth) data and medical records.</a:t>
            </a:r>
            <a:endParaRPr sz="2000">
              <a:solidFill>
                <a:srgbClr val="595959"/>
              </a:solidFill>
              <a:latin typeface="Poppins"/>
              <a:ea typeface="Poppins"/>
              <a:cs typeface="Poppins"/>
              <a:sym typeface="Poppins"/>
            </a:endParaRPr>
          </a:p>
          <a:p>
            <a:pPr marL="228600" lvl="0" indent="-260350" algn="l" rtl="0">
              <a:spcBef>
                <a:spcPts val="2000"/>
              </a:spcBef>
              <a:spcAft>
                <a:spcPts val="0"/>
              </a:spcAft>
              <a:buClr>
                <a:srgbClr val="595959"/>
              </a:buClr>
              <a:buSzPts val="2000"/>
              <a:buChar char="•"/>
            </a:pPr>
            <a:r>
              <a:rPr lang="en-US" sz="2000" b="1">
                <a:solidFill>
                  <a:srgbClr val="595959"/>
                </a:solidFill>
                <a:latin typeface="Poppins"/>
                <a:ea typeface="Poppins"/>
                <a:cs typeface="Poppins"/>
                <a:sym typeface="Poppins"/>
              </a:rPr>
              <a:t>Privacy-preserving data management:</a:t>
            </a:r>
            <a:r>
              <a:rPr lang="en-US" sz="2000">
                <a:solidFill>
                  <a:srgbClr val="595959"/>
                </a:solidFill>
                <a:latin typeface="Poppins"/>
                <a:ea typeface="Poppins"/>
                <a:cs typeface="Poppins"/>
                <a:sym typeface="Poppins"/>
              </a:rPr>
              <a:t> </a:t>
            </a:r>
            <a:endParaRPr sz="2000">
              <a:solidFill>
                <a:srgbClr val="595959"/>
              </a:solidFill>
              <a:latin typeface="Poppins"/>
              <a:ea typeface="Poppins"/>
              <a:cs typeface="Poppins"/>
              <a:sym typeface="Poppins"/>
            </a:endParaRPr>
          </a:p>
          <a:p>
            <a:pPr marL="914400" marR="182880" lvl="0" indent="-355600" algn="l" rtl="0">
              <a:spcBef>
                <a:spcPts val="0"/>
              </a:spcBef>
              <a:spcAft>
                <a:spcPts val="0"/>
              </a:spcAft>
              <a:buClr>
                <a:srgbClr val="595959"/>
              </a:buClr>
              <a:buSzPts val="2000"/>
              <a:buFont typeface="Poppins"/>
              <a:buChar char="•"/>
            </a:pPr>
            <a:r>
              <a:rPr lang="en-US" sz="2000">
                <a:solidFill>
                  <a:srgbClr val="595959"/>
                </a:solidFill>
                <a:latin typeface="Poppins"/>
                <a:ea typeface="Poppins"/>
                <a:cs typeface="Poppins"/>
                <a:sym typeface="Poppins"/>
              </a:rPr>
              <a:t>Securely stores health data.</a:t>
            </a:r>
            <a:endParaRPr sz="2000">
              <a:solidFill>
                <a:srgbClr val="595959"/>
              </a:solidFill>
              <a:latin typeface="Poppins"/>
              <a:ea typeface="Poppins"/>
              <a:cs typeface="Poppins"/>
              <a:sym typeface="Poppins"/>
            </a:endParaRPr>
          </a:p>
          <a:p>
            <a:pPr marL="914400" marR="182880" lvl="0" indent="-355600" algn="l" rtl="0">
              <a:spcBef>
                <a:spcPts val="0"/>
              </a:spcBef>
              <a:spcAft>
                <a:spcPts val="0"/>
              </a:spcAft>
              <a:buClr>
                <a:srgbClr val="595959"/>
              </a:buClr>
              <a:buSzPts val="2000"/>
              <a:buFont typeface="Poppins"/>
              <a:buChar char="•"/>
            </a:pPr>
            <a:r>
              <a:rPr lang="en-US" sz="2000">
                <a:solidFill>
                  <a:srgbClr val="595959"/>
                </a:solidFill>
                <a:latin typeface="Poppins"/>
                <a:ea typeface="Poppins"/>
                <a:cs typeface="Poppins"/>
                <a:sym typeface="Poppins"/>
              </a:rPr>
              <a:t>Provides scoped, authenticated access via standards-based FHIR API. </a:t>
            </a:r>
            <a:endParaRPr>
              <a:latin typeface="Poppins"/>
              <a:ea typeface="Poppins"/>
              <a:cs typeface="Poppins"/>
              <a:sym typeface="Poppins"/>
            </a:endParaRPr>
          </a:p>
        </p:txBody>
      </p:sp>
      <p:sp>
        <p:nvSpPr>
          <p:cNvPr id="644" name="Google Shape;644;p84"/>
          <p:cNvSpPr/>
          <p:nvPr/>
        </p:nvSpPr>
        <p:spPr>
          <a:xfrm>
            <a:off x="296725" y="946625"/>
            <a:ext cx="2802900" cy="2273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a:ea typeface="Poppins"/>
              <a:cs typeface="Poppins"/>
              <a:sym typeface="Poppin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pic>
        <p:nvPicPr>
          <p:cNvPr id="650" name="Google Shape;650;p85" descr="A person and person standing next to a computer&#10;&#10;AI-generated content may be incorrect."/>
          <p:cNvPicPr preferRelativeResize="0"/>
          <p:nvPr/>
        </p:nvPicPr>
        <p:blipFill rotWithShape="1">
          <a:blip r:embed="rId3">
            <a:alphaModFix/>
          </a:blip>
          <a:srcRect/>
          <a:stretch/>
        </p:blipFill>
        <p:spPr>
          <a:xfrm>
            <a:off x="301275" y="1197187"/>
            <a:ext cx="2470959" cy="1883934"/>
          </a:xfrm>
          <a:prstGeom prst="rect">
            <a:avLst/>
          </a:prstGeom>
          <a:noFill/>
          <a:ln>
            <a:noFill/>
          </a:ln>
        </p:spPr>
      </p:pic>
      <p:pic>
        <p:nvPicPr>
          <p:cNvPr id="651" name="Google Shape;651;p85" descr="A poster of a medical system&#10;&#10;AI-generated content may be incorrect."/>
          <p:cNvPicPr preferRelativeResize="0"/>
          <p:nvPr/>
        </p:nvPicPr>
        <p:blipFill rotWithShape="1">
          <a:blip r:embed="rId4">
            <a:alphaModFix/>
          </a:blip>
          <a:srcRect/>
          <a:stretch/>
        </p:blipFill>
        <p:spPr>
          <a:xfrm>
            <a:off x="8702300" y="3210501"/>
            <a:ext cx="3037300" cy="3357015"/>
          </a:xfrm>
          <a:prstGeom prst="rect">
            <a:avLst/>
          </a:prstGeom>
          <a:noFill/>
          <a:ln>
            <a:noFill/>
          </a:ln>
        </p:spPr>
      </p:pic>
      <p:pic>
        <p:nvPicPr>
          <p:cNvPr id="652" name="Google Shape;652;p85" descr="A group of people standing next to each other&#10;&#10;AI-generated content may be incorrect."/>
          <p:cNvPicPr preferRelativeResize="0"/>
          <p:nvPr/>
        </p:nvPicPr>
        <p:blipFill rotWithShape="1">
          <a:blip r:embed="rId5">
            <a:alphaModFix/>
          </a:blip>
          <a:srcRect/>
          <a:stretch/>
        </p:blipFill>
        <p:spPr>
          <a:xfrm>
            <a:off x="8708572" y="1045936"/>
            <a:ext cx="2975429" cy="2113162"/>
          </a:xfrm>
          <a:prstGeom prst="rect">
            <a:avLst/>
          </a:prstGeom>
          <a:noFill/>
          <a:ln>
            <a:noFill/>
          </a:ln>
        </p:spPr>
      </p:pic>
      <p:cxnSp>
        <p:nvCxnSpPr>
          <p:cNvPr id="653" name="Google Shape;653;p85"/>
          <p:cNvCxnSpPr/>
          <p:nvPr/>
        </p:nvCxnSpPr>
        <p:spPr>
          <a:xfrm>
            <a:off x="7980031" y="3663204"/>
            <a:ext cx="873600" cy="821700"/>
          </a:xfrm>
          <a:prstGeom prst="bentConnector3">
            <a:avLst>
              <a:gd name="adj1" fmla="val 50005"/>
            </a:avLst>
          </a:prstGeom>
          <a:noFill/>
          <a:ln w="25400" cap="flat" cmpd="sng">
            <a:solidFill>
              <a:srgbClr val="F27826"/>
            </a:solidFill>
            <a:prstDash val="solid"/>
            <a:miter lim="800000"/>
            <a:headEnd type="none" w="sm" len="sm"/>
            <a:tailEnd type="triangle" w="med" len="med"/>
          </a:ln>
        </p:spPr>
      </p:cxnSp>
      <p:cxnSp>
        <p:nvCxnSpPr>
          <p:cNvPr id="654" name="Google Shape;654;p85"/>
          <p:cNvCxnSpPr/>
          <p:nvPr/>
        </p:nvCxnSpPr>
        <p:spPr>
          <a:xfrm rot="10800000" flipH="1">
            <a:off x="7955353" y="1857931"/>
            <a:ext cx="1203300" cy="327600"/>
          </a:xfrm>
          <a:prstGeom prst="bentConnector3">
            <a:avLst>
              <a:gd name="adj1" fmla="val 49999"/>
            </a:avLst>
          </a:prstGeom>
          <a:noFill/>
          <a:ln w="25400" cap="flat" cmpd="sng">
            <a:solidFill>
              <a:srgbClr val="F27826"/>
            </a:solidFill>
            <a:prstDash val="solid"/>
            <a:miter lim="800000"/>
            <a:headEnd type="none" w="sm" len="sm"/>
            <a:tailEnd type="triangle" w="med" len="med"/>
          </a:ln>
        </p:spPr>
      </p:cxnSp>
      <p:cxnSp>
        <p:nvCxnSpPr>
          <p:cNvPr id="655" name="Google Shape;655;p85"/>
          <p:cNvCxnSpPr/>
          <p:nvPr/>
        </p:nvCxnSpPr>
        <p:spPr>
          <a:xfrm flipH="1">
            <a:off x="2583115" y="1801677"/>
            <a:ext cx="611100" cy="282900"/>
          </a:xfrm>
          <a:prstGeom prst="bentConnector3">
            <a:avLst>
              <a:gd name="adj1" fmla="val 49995"/>
            </a:avLst>
          </a:prstGeom>
          <a:noFill/>
          <a:ln w="25400" cap="flat" cmpd="sng">
            <a:solidFill>
              <a:srgbClr val="F27826"/>
            </a:solidFill>
            <a:prstDash val="solid"/>
            <a:miter lim="800000"/>
            <a:headEnd type="none" w="sm" len="sm"/>
            <a:tailEnd type="triangle" w="med" len="med"/>
          </a:ln>
        </p:spPr>
      </p:cxnSp>
      <p:sp>
        <p:nvSpPr>
          <p:cNvPr id="656" name="Google Shape;656;p85"/>
          <p:cNvSpPr txBox="1">
            <a:spLocks noGrp="1"/>
          </p:cNvSpPr>
          <p:nvPr>
            <p:ph type="title"/>
          </p:nvPr>
        </p:nvSpPr>
        <p:spPr>
          <a:xfrm>
            <a:off x="554324" y="141476"/>
            <a:ext cx="10962600" cy="641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None/>
            </a:pPr>
            <a:r>
              <a:rPr lang="en-US" sz="4000" b="1"/>
              <a:t>Jupyter</a:t>
            </a:r>
            <a:r>
              <a:rPr lang="en-US" sz="4000" b="1">
                <a:solidFill>
                  <a:srgbClr val="F27826"/>
                </a:solidFill>
              </a:rPr>
              <a:t>Health </a:t>
            </a:r>
            <a:endParaRPr sz="4000" b="1"/>
          </a:p>
        </p:txBody>
      </p:sp>
      <p:sp>
        <p:nvSpPr>
          <p:cNvPr id="657" name="Google Shape;657;p85"/>
          <p:cNvSpPr/>
          <p:nvPr/>
        </p:nvSpPr>
        <p:spPr>
          <a:xfrm>
            <a:off x="3175300" y="1252650"/>
            <a:ext cx="4780200" cy="3987000"/>
          </a:xfrm>
          <a:prstGeom prst="roundRect">
            <a:avLst>
              <a:gd name="adj" fmla="val 16667"/>
            </a:avLst>
          </a:prstGeom>
          <a:noFill/>
          <a:ln w="28575" cap="flat" cmpd="sng">
            <a:solidFill>
              <a:schemeClr val="accent2"/>
            </a:solidFill>
            <a:prstDash val="dash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a:ea typeface="Poppins"/>
              <a:cs typeface="Poppins"/>
              <a:sym typeface="Poppins"/>
            </a:endParaRPr>
          </a:p>
        </p:txBody>
      </p:sp>
      <p:sp>
        <p:nvSpPr>
          <p:cNvPr id="658" name="Google Shape;658;p85"/>
          <p:cNvSpPr/>
          <p:nvPr/>
        </p:nvSpPr>
        <p:spPr>
          <a:xfrm>
            <a:off x="3404425" y="4226088"/>
            <a:ext cx="4251600" cy="691800"/>
          </a:xfrm>
          <a:prstGeom prst="roundRect">
            <a:avLst>
              <a:gd name="adj" fmla="val 16667"/>
            </a:avLst>
          </a:prstGeom>
          <a:solidFill>
            <a:srgbClr val="FCE5CD"/>
          </a:solidFill>
          <a:ln w="9525" cap="flat" cmpd="sng">
            <a:solidFill>
              <a:srgbClr val="B45F0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a:latin typeface="Poppins"/>
                <a:ea typeface="Poppins"/>
                <a:cs typeface="Poppins"/>
                <a:sym typeface="Poppins"/>
              </a:rPr>
              <a:t>Jupyter</a:t>
            </a:r>
            <a:r>
              <a:rPr lang="en-US" sz="1600" b="1">
                <a:solidFill>
                  <a:schemeClr val="accent2"/>
                </a:solidFill>
                <a:latin typeface="Poppins"/>
                <a:ea typeface="Poppins"/>
                <a:cs typeface="Poppins"/>
                <a:sym typeface="Poppins"/>
              </a:rPr>
              <a:t>Health</a:t>
            </a:r>
            <a:r>
              <a:rPr lang="en-US" sz="1600" b="1">
                <a:latin typeface="Poppins"/>
                <a:ea typeface="Poppins"/>
                <a:cs typeface="Poppins"/>
                <a:sym typeface="Poppins"/>
              </a:rPr>
              <a:t> Exchange</a:t>
            </a:r>
            <a:endParaRPr sz="1600" b="1">
              <a:latin typeface="Poppins"/>
              <a:ea typeface="Poppins"/>
              <a:cs typeface="Poppins"/>
              <a:sym typeface="Poppins"/>
            </a:endParaRPr>
          </a:p>
        </p:txBody>
      </p:sp>
      <p:sp>
        <p:nvSpPr>
          <p:cNvPr id="659" name="Google Shape;659;p85"/>
          <p:cNvSpPr/>
          <p:nvPr/>
        </p:nvSpPr>
        <p:spPr>
          <a:xfrm>
            <a:off x="3453750" y="1982100"/>
            <a:ext cx="2366700" cy="2052900"/>
          </a:xfrm>
          <a:prstGeom prst="roundRect">
            <a:avLst>
              <a:gd name="adj" fmla="val 16667"/>
            </a:avLst>
          </a:prstGeom>
          <a:solidFill>
            <a:srgbClr val="FCE5CD"/>
          </a:solidFill>
          <a:ln w="9525" cap="flat" cmpd="sng">
            <a:solidFill>
              <a:srgbClr val="B45F0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a:latin typeface="Poppins"/>
                <a:ea typeface="Poppins"/>
                <a:cs typeface="Poppins"/>
                <a:sym typeface="Poppins"/>
              </a:rPr>
              <a:t>Jupyter</a:t>
            </a:r>
            <a:r>
              <a:rPr lang="en-US" sz="1600" b="1">
                <a:solidFill>
                  <a:schemeClr val="accent2"/>
                </a:solidFill>
                <a:latin typeface="Poppins"/>
                <a:ea typeface="Poppins"/>
                <a:cs typeface="Poppins"/>
                <a:sym typeface="Poppins"/>
              </a:rPr>
              <a:t>Health</a:t>
            </a:r>
            <a:r>
              <a:rPr lang="en-US" sz="1600" b="1">
                <a:latin typeface="Poppins"/>
                <a:ea typeface="Poppins"/>
                <a:cs typeface="Poppins"/>
                <a:sym typeface="Poppins"/>
              </a:rPr>
              <a:t> Hub</a:t>
            </a:r>
            <a:endParaRPr sz="1600" b="1">
              <a:latin typeface="Poppins"/>
              <a:ea typeface="Poppins"/>
              <a:cs typeface="Poppins"/>
              <a:sym typeface="Poppins"/>
            </a:endParaRPr>
          </a:p>
        </p:txBody>
      </p:sp>
      <p:sp>
        <p:nvSpPr>
          <p:cNvPr id="660" name="Google Shape;660;p85"/>
          <p:cNvSpPr/>
          <p:nvPr/>
        </p:nvSpPr>
        <p:spPr>
          <a:xfrm>
            <a:off x="6048850" y="1982100"/>
            <a:ext cx="1647000" cy="2052900"/>
          </a:xfrm>
          <a:prstGeom prst="roundRect">
            <a:avLst>
              <a:gd name="adj" fmla="val 16667"/>
            </a:avLst>
          </a:prstGeom>
          <a:solidFill>
            <a:srgbClr val="FCE5CD"/>
          </a:solidFill>
          <a:ln w="9525" cap="flat" cmpd="sng">
            <a:solidFill>
              <a:srgbClr val="B45F0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a:latin typeface="Poppins"/>
                <a:ea typeface="Poppins"/>
                <a:cs typeface="Poppins"/>
                <a:sym typeface="Poppins"/>
              </a:rPr>
              <a:t>3rd-Party</a:t>
            </a:r>
            <a:endParaRPr sz="1600" b="1">
              <a:latin typeface="Poppins"/>
              <a:ea typeface="Poppins"/>
              <a:cs typeface="Poppins"/>
              <a:sym typeface="Poppins"/>
            </a:endParaRPr>
          </a:p>
          <a:p>
            <a:pPr marL="0" lvl="0" indent="0" algn="ctr" rtl="0">
              <a:spcBef>
                <a:spcPts val="0"/>
              </a:spcBef>
              <a:spcAft>
                <a:spcPts val="0"/>
              </a:spcAft>
              <a:buNone/>
            </a:pPr>
            <a:r>
              <a:rPr lang="en-US" sz="1600" b="1">
                <a:latin typeface="Poppins"/>
                <a:ea typeface="Poppins"/>
                <a:cs typeface="Poppins"/>
                <a:sym typeface="Poppins"/>
              </a:rPr>
              <a:t>Repositories</a:t>
            </a:r>
            <a:endParaRPr sz="1600" b="1">
              <a:latin typeface="Poppins"/>
              <a:ea typeface="Poppins"/>
              <a:cs typeface="Poppins"/>
              <a:sym typeface="Poppins"/>
            </a:endParaRPr>
          </a:p>
        </p:txBody>
      </p:sp>
      <p:sp>
        <p:nvSpPr>
          <p:cNvPr id="661" name="Google Shape;661;p85"/>
          <p:cNvSpPr txBox="1"/>
          <p:nvPr/>
        </p:nvSpPr>
        <p:spPr>
          <a:xfrm>
            <a:off x="3258625" y="1475575"/>
            <a:ext cx="4632300" cy="446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700">
                <a:solidFill>
                  <a:srgbClr val="595959"/>
                </a:solidFill>
                <a:latin typeface="Poppins"/>
                <a:ea typeface="Poppins"/>
                <a:cs typeface="Poppins"/>
                <a:sym typeface="Poppins"/>
              </a:rPr>
              <a:t>JupyterHealth Open Source Community</a:t>
            </a:r>
            <a:endParaRPr sz="1700">
              <a:solidFill>
                <a:srgbClr val="595959"/>
              </a:solidFill>
              <a:latin typeface="Poppins"/>
              <a:ea typeface="Poppins"/>
              <a:cs typeface="Poppins"/>
              <a:sym typeface="Poppins"/>
            </a:endParaRPr>
          </a:p>
        </p:txBody>
      </p:sp>
      <p:grpSp>
        <p:nvGrpSpPr>
          <p:cNvPr id="662" name="Google Shape;662;p85"/>
          <p:cNvGrpSpPr/>
          <p:nvPr/>
        </p:nvGrpSpPr>
        <p:grpSpPr>
          <a:xfrm>
            <a:off x="3992637" y="5479025"/>
            <a:ext cx="1646998" cy="1378975"/>
            <a:chOff x="711175" y="3860825"/>
            <a:chExt cx="1856400" cy="1554300"/>
          </a:xfrm>
        </p:grpSpPr>
        <p:sp>
          <p:nvSpPr>
            <p:cNvPr id="663" name="Google Shape;663;p85"/>
            <p:cNvSpPr/>
            <p:nvPr/>
          </p:nvSpPr>
          <p:spPr>
            <a:xfrm>
              <a:off x="815875" y="3860825"/>
              <a:ext cx="1647000" cy="1091400"/>
            </a:xfrm>
            <a:prstGeom prst="roundRect">
              <a:avLst>
                <a:gd name="adj" fmla="val 16667"/>
              </a:avLst>
            </a:prstGeom>
            <a:noFill/>
            <a:ln w="12100" cap="flat" cmpd="sng">
              <a:solidFill>
                <a:srgbClr val="F27826"/>
              </a:solidFill>
              <a:prstDash val="dash"/>
              <a:round/>
              <a:headEnd type="none" w="sm" len="sm"/>
              <a:tailEnd type="none" w="sm" len="sm"/>
            </a:ln>
          </p:spPr>
          <p:txBody>
            <a:bodyPr spcFirstLastPara="1" wrap="square" lIns="116500" tIns="116500" rIns="116500" bIns="116500" anchor="ctr" anchorCtr="0">
              <a:noAutofit/>
            </a:bodyPr>
            <a:lstStyle/>
            <a:p>
              <a:pPr marL="0" lvl="0" indent="0" algn="ctr" rtl="0">
                <a:spcBef>
                  <a:spcPts val="0"/>
                </a:spcBef>
                <a:spcAft>
                  <a:spcPts val="0"/>
                </a:spcAft>
                <a:buNone/>
              </a:pPr>
              <a:endParaRPr sz="1794"/>
            </a:p>
          </p:txBody>
        </p:sp>
        <p:pic>
          <p:nvPicPr>
            <p:cNvPr id="664" name="Google Shape;664;p85"/>
            <p:cNvPicPr preferRelativeResize="0"/>
            <p:nvPr/>
          </p:nvPicPr>
          <p:blipFill rotWithShape="1">
            <a:blip r:embed="rId6">
              <a:alphaModFix/>
            </a:blip>
            <a:srcRect l="31986" t="38402" r="26484" b="13373"/>
            <a:stretch/>
          </p:blipFill>
          <p:spPr>
            <a:xfrm>
              <a:off x="914972" y="3925940"/>
              <a:ext cx="379200" cy="449100"/>
            </a:xfrm>
            <a:prstGeom prst="ellipse">
              <a:avLst/>
            </a:prstGeom>
            <a:noFill/>
            <a:ln>
              <a:noFill/>
            </a:ln>
          </p:spPr>
        </p:pic>
        <p:pic>
          <p:nvPicPr>
            <p:cNvPr id="665" name="Google Shape;665;p85"/>
            <p:cNvPicPr preferRelativeResize="0"/>
            <p:nvPr/>
          </p:nvPicPr>
          <p:blipFill>
            <a:blip r:embed="rId7">
              <a:alphaModFix/>
            </a:blip>
            <a:stretch>
              <a:fillRect/>
            </a:stretch>
          </p:blipFill>
          <p:spPr>
            <a:xfrm>
              <a:off x="940173" y="4430881"/>
              <a:ext cx="447275" cy="441330"/>
            </a:xfrm>
            <a:prstGeom prst="rect">
              <a:avLst/>
            </a:prstGeom>
            <a:noFill/>
            <a:ln>
              <a:noFill/>
            </a:ln>
          </p:spPr>
        </p:pic>
        <p:pic>
          <p:nvPicPr>
            <p:cNvPr id="666" name="Google Shape;666;p85"/>
            <p:cNvPicPr preferRelativeResize="0"/>
            <p:nvPr/>
          </p:nvPicPr>
          <p:blipFill>
            <a:blip r:embed="rId8">
              <a:alphaModFix/>
            </a:blip>
            <a:stretch>
              <a:fillRect/>
            </a:stretch>
          </p:blipFill>
          <p:spPr>
            <a:xfrm>
              <a:off x="1359410" y="3925941"/>
              <a:ext cx="447277" cy="447278"/>
            </a:xfrm>
            <a:prstGeom prst="rect">
              <a:avLst/>
            </a:prstGeom>
            <a:noFill/>
            <a:ln>
              <a:noFill/>
            </a:ln>
          </p:spPr>
        </p:pic>
        <p:pic>
          <p:nvPicPr>
            <p:cNvPr id="667" name="Google Shape;667;p85"/>
            <p:cNvPicPr preferRelativeResize="0"/>
            <p:nvPr/>
          </p:nvPicPr>
          <p:blipFill>
            <a:blip r:embed="rId9">
              <a:alphaModFix/>
            </a:blip>
            <a:stretch>
              <a:fillRect/>
            </a:stretch>
          </p:blipFill>
          <p:spPr>
            <a:xfrm>
              <a:off x="1393389" y="4460995"/>
              <a:ext cx="379302" cy="379302"/>
            </a:xfrm>
            <a:prstGeom prst="rect">
              <a:avLst/>
            </a:prstGeom>
            <a:noFill/>
            <a:ln>
              <a:noFill/>
            </a:ln>
          </p:spPr>
        </p:pic>
        <p:pic>
          <p:nvPicPr>
            <p:cNvPr id="668" name="Google Shape;668;p85"/>
            <p:cNvPicPr preferRelativeResize="0"/>
            <p:nvPr/>
          </p:nvPicPr>
          <p:blipFill>
            <a:blip r:embed="rId10">
              <a:alphaModFix/>
            </a:blip>
            <a:stretch>
              <a:fillRect/>
            </a:stretch>
          </p:blipFill>
          <p:spPr>
            <a:xfrm>
              <a:off x="1871894" y="4447327"/>
              <a:ext cx="408439" cy="408439"/>
            </a:xfrm>
            <a:prstGeom prst="rect">
              <a:avLst/>
            </a:prstGeom>
            <a:noFill/>
            <a:ln>
              <a:noFill/>
            </a:ln>
          </p:spPr>
        </p:pic>
        <p:pic>
          <p:nvPicPr>
            <p:cNvPr id="669" name="Google Shape;669;p85" title="Screenshot 2026-07-12 at 10.03.36 PM.png"/>
            <p:cNvPicPr preferRelativeResize="0"/>
            <p:nvPr/>
          </p:nvPicPr>
          <p:blipFill rotWithShape="1">
            <a:blip r:embed="rId11">
              <a:alphaModFix/>
            </a:blip>
            <a:srcRect l="13154" t="13880" r="7513" b="14722"/>
            <a:stretch/>
          </p:blipFill>
          <p:spPr>
            <a:xfrm>
              <a:off x="1852475" y="3980450"/>
              <a:ext cx="447275" cy="340050"/>
            </a:xfrm>
            <a:prstGeom prst="rect">
              <a:avLst/>
            </a:prstGeom>
            <a:noFill/>
            <a:ln>
              <a:noFill/>
            </a:ln>
          </p:spPr>
        </p:pic>
        <p:sp>
          <p:nvSpPr>
            <p:cNvPr id="670" name="Google Shape;670;p85"/>
            <p:cNvSpPr txBox="1"/>
            <p:nvPr/>
          </p:nvSpPr>
          <p:spPr>
            <a:xfrm>
              <a:off x="711175" y="4984325"/>
              <a:ext cx="1856400" cy="430800"/>
            </a:xfrm>
            <a:prstGeom prst="rect">
              <a:avLst/>
            </a:prstGeom>
            <a:noFill/>
            <a:ln>
              <a:noFill/>
            </a:ln>
          </p:spPr>
          <p:txBody>
            <a:bodyPr spcFirstLastPara="1" wrap="square" lIns="81100" tIns="81100" rIns="81100" bIns="81100" anchor="t" anchorCtr="0">
              <a:spAutoFit/>
            </a:bodyPr>
            <a:lstStyle/>
            <a:p>
              <a:pPr marL="0" lvl="0" indent="0" algn="ctr" rtl="0">
                <a:spcBef>
                  <a:spcPts val="0"/>
                </a:spcBef>
                <a:spcAft>
                  <a:spcPts val="0"/>
                </a:spcAft>
                <a:buNone/>
              </a:pPr>
              <a:r>
                <a:rPr lang="en-US" sz="1420">
                  <a:solidFill>
                    <a:schemeClr val="accent2"/>
                  </a:solidFill>
                  <a:latin typeface="Poppins"/>
                  <a:ea typeface="Poppins"/>
                  <a:cs typeface="Poppins"/>
                  <a:sym typeface="Poppins"/>
                </a:rPr>
                <a:t>Remote sensing</a:t>
              </a:r>
              <a:endParaRPr sz="1420">
                <a:solidFill>
                  <a:schemeClr val="accent2"/>
                </a:solidFill>
                <a:latin typeface="Poppins"/>
                <a:ea typeface="Poppins"/>
                <a:cs typeface="Poppins"/>
                <a:sym typeface="Poppins"/>
              </a:endParaRPr>
            </a:p>
          </p:txBody>
        </p:sp>
      </p:grpSp>
      <p:grpSp>
        <p:nvGrpSpPr>
          <p:cNvPr id="671" name="Google Shape;671;p85"/>
          <p:cNvGrpSpPr/>
          <p:nvPr/>
        </p:nvGrpSpPr>
        <p:grpSpPr>
          <a:xfrm>
            <a:off x="2772225" y="5709128"/>
            <a:ext cx="954550" cy="719209"/>
            <a:chOff x="2772225" y="5709128"/>
            <a:chExt cx="954550" cy="719209"/>
          </a:xfrm>
        </p:grpSpPr>
        <p:sp>
          <p:nvSpPr>
            <p:cNvPr id="672" name="Google Shape;672;p85"/>
            <p:cNvSpPr txBox="1"/>
            <p:nvPr/>
          </p:nvSpPr>
          <p:spPr>
            <a:xfrm>
              <a:off x="2898648" y="6059038"/>
              <a:ext cx="797100" cy="3693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200" b="1">
                  <a:solidFill>
                    <a:srgbClr val="0B5394"/>
                  </a:solidFill>
                  <a:latin typeface="Roboto"/>
                  <a:ea typeface="Roboto"/>
                  <a:cs typeface="Roboto"/>
                  <a:sym typeface="Roboto"/>
                </a:rPr>
                <a:t>People</a:t>
              </a:r>
              <a:endParaRPr sz="1200" b="1">
                <a:solidFill>
                  <a:srgbClr val="0B5394"/>
                </a:solidFill>
                <a:latin typeface="Roboto"/>
                <a:ea typeface="Roboto"/>
                <a:cs typeface="Roboto"/>
                <a:sym typeface="Roboto"/>
              </a:endParaRPr>
            </a:p>
          </p:txBody>
        </p:sp>
        <p:pic>
          <p:nvPicPr>
            <p:cNvPr id="673" name="Google Shape;673;p85"/>
            <p:cNvPicPr preferRelativeResize="0"/>
            <p:nvPr/>
          </p:nvPicPr>
          <p:blipFill rotWithShape="1">
            <a:blip r:embed="rId12">
              <a:alphaModFix/>
            </a:blip>
            <a:srcRect b="36968"/>
            <a:stretch/>
          </p:blipFill>
          <p:spPr>
            <a:xfrm>
              <a:off x="2772225" y="5709128"/>
              <a:ext cx="954550" cy="446400"/>
            </a:xfrm>
            <a:prstGeom prst="rect">
              <a:avLst/>
            </a:prstGeom>
            <a:noFill/>
            <a:ln>
              <a:noFill/>
            </a:ln>
          </p:spPr>
        </p:pic>
      </p:grpSp>
      <p:grpSp>
        <p:nvGrpSpPr>
          <p:cNvPr id="674" name="Google Shape;674;p85"/>
          <p:cNvGrpSpPr/>
          <p:nvPr/>
        </p:nvGrpSpPr>
        <p:grpSpPr>
          <a:xfrm>
            <a:off x="5729074" y="5444615"/>
            <a:ext cx="1647000" cy="1447792"/>
            <a:chOff x="5905499" y="5581452"/>
            <a:chExt cx="1647000" cy="1447792"/>
          </a:xfrm>
        </p:grpSpPr>
        <p:pic>
          <p:nvPicPr>
            <p:cNvPr id="675" name="Google Shape;675;p85"/>
            <p:cNvPicPr preferRelativeResize="0"/>
            <p:nvPr/>
          </p:nvPicPr>
          <p:blipFill rotWithShape="1">
            <a:blip r:embed="rId13">
              <a:alphaModFix/>
            </a:blip>
            <a:srcRect l="22187" t="10523" r="21460" b="35653"/>
            <a:stretch/>
          </p:blipFill>
          <p:spPr>
            <a:xfrm>
              <a:off x="6251724" y="5581452"/>
              <a:ext cx="954550" cy="974560"/>
            </a:xfrm>
            <a:prstGeom prst="rect">
              <a:avLst/>
            </a:prstGeom>
            <a:noFill/>
            <a:ln>
              <a:noFill/>
            </a:ln>
          </p:spPr>
        </p:pic>
        <p:sp>
          <p:nvSpPr>
            <p:cNvPr id="676" name="Google Shape;676;p85"/>
            <p:cNvSpPr txBox="1"/>
            <p:nvPr/>
          </p:nvSpPr>
          <p:spPr>
            <a:xfrm>
              <a:off x="5905499" y="6428344"/>
              <a:ext cx="1647000" cy="600900"/>
            </a:xfrm>
            <a:prstGeom prst="rect">
              <a:avLst/>
            </a:prstGeom>
            <a:noFill/>
            <a:ln>
              <a:noFill/>
            </a:ln>
          </p:spPr>
          <p:txBody>
            <a:bodyPr spcFirstLastPara="1" wrap="square" lIns="81100" tIns="81100" rIns="81100" bIns="81100" anchor="t" anchorCtr="0">
              <a:spAutoFit/>
            </a:bodyPr>
            <a:lstStyle/>
            <a:p>
              <a:pPr marL="0" lvl="0" indent="0" algn="ctr" rtl="0">
                <a:spcBef>
                  <a:spcPts val="0"/>
                </a:spcBef>
                <a:spcAft>
                  <a:spcPts val="0"/>
                </a:spcAft>
                <a:buNone/>
              </a:pPr>
              <a:r>
                <a:rPr lang="en-US" sz="1420">
                  <a:solidFill>
                    <a:schemeClr val="accent2"/>
                  </a:solidFill>
                  <a:latin typeface="Poppins"/>
                  <a:ea typeface="Poppins"/>
                  <a:cs typeface="Poppins"/>
                  <a:sym typeface="Poppins"/>
                </a:rPr>
                <a:t>Medical Records</a:t>
              </a:r>
              <a:endParaRPr sz="1420">
                <a:solidFill>
                  <a:schemeClr val="accent2"/>
                </a:solidFill>
                <a:latin typeface="Poppins"/>
                <a:ea typeface="Poppins"/>
                <a:cs typeface="Poppins"/>
                <a:sym typeface="Poppins"/>
              </a:endParaRPr>
            </a:p>
          </p:txBody>
        </p:sp>
      </p:grpSp>
      <p:sp>
        <p:nvSpPr>
          <p:cNvPr id="677" name="Google Shape;677;p85"/>
          <p:cNvSpPr/>
          <p:nvPr/>
        </p:nvSpPr>
        <p:spPr>
          <a:xfrm>
            <a:off x="7991850" y="37950"/>
            <a:ext cx="4212000" cy="66912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200" b="1">
              <a:solidFill>
                <a:srgbClr val="595959"/>
              </a:solidFill>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2200" b="1">
                <a:solidFill>
                  <a:srgbClr val="595959"/>
                </a:solidFill>
                <a:latin typeface="Poppins"/>
                <a:ea typeface="Poppins"/>
                <a:cs typeface="Poppins"/>
                <a:sym typeface="Poppins"/>
              </a:rPr>
              <a:t>Jupyter</a:t>
            </a:r>
            <a:r>
              <a:rPr lang="en-US" sz="2200" b="1">
                <a:solidFill>
                  <a:schemeClr val="accent2"/>
                </a:solidFill>
                <a:latin typeface="Poppins"/>
                <a:ea typeface="Poppins"/>
                <a:cs typeface="Poppins"/>
                <a:sym typeface="Poppins"/>
              </a:rPr>
              <a:t>Health</a:t>
            </a:r>
            <a:r>
              <a:rPr lang="en-US" sz="2200" b="1">
                <a:solidFill>
                  <a:srgbClr val="595959"/>
                </a:solidFill>
                <a:latin typeface="Poppins"/>
                <a:ea typeface="Poppins"/>
                <a:cs typeface="Poppins"/>
                <a:sym typeface="Poppins"/>
              </a:rPr>
              <a:t> Hub</a:t>
            </a:r>
            <a:endParaRPr sz="2200" b="1">
              <a:solidFill>
                <a:srgbClr val="595959"/>
              </a:solidFill>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000" b="1">
              <a:solidFill>
                <a:srgbClr val="595959"/>
              </a:solidFill>
              <a:latin typeface="Poppins"/>
              <a:ea typeface="Poppins"/>
              <a:cs typeface="Poppins"/>
              <a:sym typeface="Poppins"/>
            </a:endParaRPr>
          </a:p>
          <a:p>
            <a:pPr marL="228600" lvl="0" indent="-260350" algn="l" rtl="0">
              <a:spcBef>
                <a:spcPts val="0"/>
              </a:spcBef>
              <a:spcAft>
                <a:spcPts val="0"/>
              </a:spcAft>
              <a:buClr>
                <a:srgbClr val="595959"/>
              </a:buClr>
              <a:buSzPts val="2000"/>
              <a:buChar char="•"/>
            </a:pPr>
            <a:r>
              <a:rPr lang="en-US" sz="2000" b="1">
                <a:solidFill>
                  <a:srgbClr val="595959"/>
                </a:solidFill>
                <a:latin typeface="Poppins"/>
                <a:ea typeface="Poppins"/>
                <a:cs typeface="Poppins"/>
                <a:sym typeface="Poppins"/>
              </a:rPr>
              <a:t>Data analysis</a:t>
            </a:r>
            <a:r>
              <a:rPr lang="en-US" sz="2000">
                <a:solidFill>
                  <a:srgbClr val="595959"/>
                </a:solidFill>
                <a:latin typeface="Poppins"/>
                <a:ea typeface="Poppins"/>
                <a:cs typeface="Poppins"/>
                <a:sym typeface="Poppins"/>
              </a:rPr>
              <a:t>: </a:t>
            </a:r>
            <a:endParaRPr sz="2000">
              <a:solidFill>
                <a:srgbClr val="595959"/>
              </a:solidFill>
              <a:latin typeface="Poppins"/>
              <a:ea typeface="Poppins"/>
              <a:cs typeface="Poppins"/>
              <a:sym typeface="Poppins"/>
            </a:endParaRPr>
          </a:p>
          <a:p>
            <a:pPr marL="822960" marR="91440" lvl="0" indent="-264160" algn="l" rtl="0">
              <a:spcBef>
                <a:spcPts val="0"/>
              </a:spcBef>
              <a:spcAft>
                <a:spcPts val="0"/>
              </a:spcAft>
              <a:buClr>
                <a:srgbClr val="595959"/>
              </a:buClr>
              <a:buSzPts val="2000"/>
              <a:buChar char="•"/>
            </a:pPr>
            <a:r>
              <a:rPr lang="en-US" sz="2000">
                <a:solidFill>
                  <a:srgbClr val="595959"/>
                </a:solidFill>
                <a:latin typeface="Poppins"/>
                <a:ea typeface="Poppins"/>
                <a:cs typeface="Poppins"/>
                <a:sym typeface="Poppins"/>
              </a:rPr>
              <a:t>Accesses data from JupyterHealth Exchange and other sources. </a:t>
            </a:r>
            <a:endParaRPr sz="2000">
              <a:solidFill>
                <a:srgbClr val="595959"/>
              </a:solidFill>
              <a:latin typeface="Poppins"/>
              <a:ea typeface="Poppins"/>
              <a:cs typeface="Poppins"/>
              <a:sym typeface="Poppins"/>
            </a:endParaRPr>
          </a:p>
          <a:p>
            <a:pPr marL="822960" marR="91440" lvl="0" indent="-264160" algn="l" rtl="0">
              <a:spcBef>
                <a:spcPts val="0"/>
              </a:spcBef>
              <a:spcAft>
                <a:spcPts val="0"/>
              </a:spcAft>
              <a:buClr>
                <a:srgbClr val="595959"/>
              </a:buClr>
              <a:buSzPts val="2000"/>
              <a:buChar char="•"/>
            </a:pPr>
            <a:r>
              <a:rPr lang="en-US" sz="2000">
                <a:solidFill>
                  <a:srgbClr val="595959"/>
                </a:solidFill>
                <a:latin typeface="Poppins"/>
                <a:ea typeface="Poppins"/>
                <a:cs typeface="Poppins"/>
                <a:sym typeface="Poppins"/>
              </a:rPr>
              <a:t>Supports Jupyter, JupyterAI, and Jupyter</a:t>
            </a:r>
            <a:r>
              <a:rPr lang="en-US" sz="2000">
                <a:solidFill>
                  <a:schemeClr val="accent2"/>
                </a:solidFill>
                <a:latin typeface="Poppins"/>
                <a:ea typeface="Poppins"/>
                <a:cs typeface="Poppins"/>
                <a:sym typeface="Poppins"/>
              </a:rPr>
              <a:t>Health</a:t>
            </a:r>
            <a:r>
              <a:rPr lang="en-US" sz="2000">
                <a:solidFill>
                  <a:srgbClr val="595959"/>
                </a:solidFill>
                <a:latin typeface="Poppins"/>
                <a:ea typeface="Poppins"/>
                <a:cs typeface="Poppins"/>
                <a:sym typeface="Poppins"/>
              </a:rPr>
              <a:t> analytical and visualization packages of your choice. </a:t>
            </a:r>
            <a:endParaRPr sz="2000">
              <a:solidFill>
                <a:srgbClr val="595959"/>
              </a:solidFill>
              <a:latin typeface="Poppins"/>
              <a:ea typeface="Poppins"/>
              <a:cs typeface="Poppins"/>
              <a:sym typeface="Poppins"/>
            </a:endParaRPr>
          </a:p>
          <a:p>
            <a:pPr marL="822960" marR="91440" lvl="0" indent="-264160" algn="l" rtl="0">
              <a:spcBef>
                <a:spcPts val="0"/>
              </a:spcBef>
              <a:spcAft>
                <a:spcPts val="0"/>
              </a:spcAft>
              <a:buClr>
                <a:srgbClr val="595959"/>
              </a:buClr>
              <a:buSzPts val="2000"/>
              <a:buChar char="•"/>
            </a:pPr>
            <a:r>
              <a:rPr lang="en-US" sz="2000">
                <a:solidFill>
                  <a:srgbClr val="595959"/>
                </a:solidFill>
                <a:latin typeface="Poppins"/>
                <a:ea typeface="Poppins"/>
                <a:cs typeface="Poppins"/>
                <a:sym typeface="Poppins"/>
              </a:rPr>
              <a:t>Use AI models via MCP.</a:t>
            </a:r>
            <a:endParaRPr sz="2000">
              <a:solidFill>
                <a:srgbClr val="595959"/>
              </a:solidFill>
              <a:latin typeface="Poppins"/>
              <a:ea typeface="Poppins"/>
              <a:cs typeface="Poppins"/>
              <a:sym typeface="Poppins"/>
            </a:endParaRPr>
          </a:p>
          <a:p>
            <a:pPr marL="228600" lvl="0" indent="-260350" algn="l" rtl="0">
              <a:spcBef>
                <a:spcPts val="2000"/>
              </a:spcBef>
              <a:spcAft>
                <a:spcPts val="0"/>
              </a:spcAft>
              <a:buClr>
                <a:srgbClr val="595959"/>
              </a:buClr>
              <a:buSzPts val="2000"/>
              <a:buChar char="•"/>
            </a:pPr>
            <a:r>
              <a:rPr lang="en-US" sz="2000" b="1">
                <a:solidFill>
                  <a:srgbClr val="595959"/>
                </a:solidFill>
                <a:latin typeface="Poppins"/>
                <a:ea typeface="Poppins"/>
                <a:cs typeface="Poppins"/>
                <a:sym typeface="Poppins"/>
              </a:rPr>
              <a:t>Clinical workflow integration</a:t>
            </a:r>
            <a:r>
              <a:rPr lang="en-US" sz="2000">
                <a:solidFill>
                  <a:srgbClr val="595959"/>
                </a:solidFill>
                <a:latin typeface="Poppins"/>
                <a:ea typeface="Poppins"/>
                <a:cs typeface="Poppins"/>
                <a:sym typeface="Poppins"/>
              </a:rPr>
              <a:t>: </a:t>
            </a:r>
            <a:endParaRPr sz="2000">
              <a:solidFill>
                <a:srgbClr val="595959"/>
              </a:solidFill>
              <a:latin typeface="Poppins"/>
              <a:ea typeface="Poppins"/>
              <a:cs typeface="Poppins"/>
              <a:sym typeface="Poppins"/>
            </a:endParaRPr>
          </a:p>
          <a:p>
            <a:pPr marL="914400" marR="91440" lvl="0" indent="-355600" algn="l" rtl="0">
              <a:spcBef>
                <a:spcPts val="0"/>
              </a:spcBef>
              <a:spcAft>
                <a:spcPts val="0"/>
              </a:spcAft>
              <a:buClr>
                <a:srgbClr val="595959"/>
              </a:buClr>
              <a:buSzPts val="2000"/>
              <a:buFont typeface="Poppins"/>
              <a:buChar char="•"/>
            </a:pPr>
            <a:r>
              <a:rPr lang="en-US" sz="2000">
                <a:solidFill>
                  <a:srgbClr val="595959"/>
                </a:solidFill>
                <a:latin typeface="Poppins"/>
                <a:ea typeface="Poppins"/>
                <a:cs typeface="Poppins"/>
                <a:sym typeface="Poppins"/>
              </a:rPr>
              <a:t>Deliver decision support directly into electronic health records workflows, via by SMART-on-FHIR.</a:t>
            </a:r>
            <a:endParaRPr sz="2400" b="1">
              <a:solidFill>
                <a:srgbClr val="595959"/>
              </a:solidFill>
              <a:latin typeface="Poppins"/>
              <a:ea typeface="Poppins"/>
              <a:cs typeface="Poppins"/>
              <a:sym typeface="Poppins"/>
            </a:endParaRPr>
          </a:p>
        </p:txBody>
      </p:sp>
      <p:sp>
        <p:nvSpPr>
          <p:cNvPr id="678" name="Google Shape;678;p85"/>
          <p:cNvSpPr/>
          <p:nvPr/>
        </p:nvSpPr>
        <p:spPr>
          <a:xfrm>
            <a:off x="296725" y="946625"/>
            <a:ext cx="2802900" cy="2273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a:ea typeface="Poppins"/>
              <a:cs typeface="Poppins"/>
              <a:sym typeface="Poppin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pic>
        <p:nvPicPr>
          <p:cNvPr id="684" name="Google Shape;684;p86" descr="A person and person standing next to a computer&#10;&#10;AI-generated content may be incorrect."/>
          <p:cNvPicPr preferRelativeResize="0"/>
          <p:nvPr/>
        </p:nvPicPr>
        <p:blipFill rotWithShape="1">
          <a:blip r:embed="rId3">
            <a:alphaModFix/>
          </a:blip>
          <a:srcRect/>
          <a:stretch/>
        </p:blipFill>
        <p:spPr>
          <a:xfrm>
            <a:off x="301275" y="1197187"/>
            <a:ext cx="2470959" cy="1883934"/>
          </a:xfrm>
          <a:prstGeom prst="rect">
            <a:avLst/>
          </a:prstGeom>
          <a:noFill/>
          <a:ln>
            <a:noFill/>
          </a:ln>
        </p:spPr>
      </p:pic>
      <p:pic>
        <p:nvPicPr>
          <p:cNvPr id="685" name="Google Shape;685;p86" descr="A poster of a medical system&#10;&#10;AI-generated content may be incorrect."/>
          <p:cNvPicPr preferRelativeResize="0"/>
          <p:nvPr/>
        </p:nvPicPr>
        <p:blipFill rotWithShape="1">
          <a:blip r:embed="rId4">
            <a:alphaModFix/>
          </a:blip>
          <a:srcRect/>
          <a:stretch/>
        </p:blipFill>
        <p:spPr>
          <a:xfrm>
            <a:off x="8702300" y="3210501"/>
            <a:ext cx="3037300" cy="3357015"/>
          </a:xfrm>
          <a:prstGeom prst="rect">
            <a:avLst/>
          </a:prstGeom>
          <a:noFill/>
          <a:ln>
            <a:noFill/>
          </a:ln>
        </p:spPr>
      </p:pic>
      <p:pic>
        <p:nvPicPr>
          <p:cNvPr id="686" name="Google Shape;686;p86" descr="A group of people standing next to each other&#10;&#10;AI-generated content may be incorrect."/>
          <p:cNvPicPr preferRelativeResize="0"/>
          <p:nvPr/>
        </p:nvPicPr>
        <p:blipFill rotWithShape="1">
          <a:blip r:embed="rId5">
            <a:alphaModFix/>
          </a:blip>
          <a:srcRect/>
          <a:stretch/>
        </p:blipFill>
        <p:spPr>
          <a:xfrm>
            <a:off x="8708572" y="1045936"/>
            <a:ext cx="2975429" cy="2113162"/>
          </a:xfrm>
          <a:prstGeom prst="rect">
            <a:avLst/>
          </a:prstGeom>
          <a:noFill/>
          <a:ln>
            <a:noFill/>
          </a:ln>
        </p:spPr>
      </p:pic>
      <p:cxnSp>
        <p:nvCxnSpPr>
          <p:cNvPr id="687" name="Google Shape;687;p86"/>
          <p:cNvCxnSpPr/>
          <p:nvPr/>
        </p:nvCxnSpPr>
        <p:spPr>
          <a:xfrm>
            <a:off x="7980031" y="3663204"/>
            <a:ext cx="873600" cy="821700"/>
          </a:xfrm>
          <a:prstGeom prst="bentConnector3">
            <a:avLst>
              <a:gd name="adj1" fmla="val 50005"/>
            </a:avLst>
          </a:prstGeom>
          <a:noFill/>
          <a:ln w="25400" cap="flat" cmpd="sng">
            <a:solidFill>
              <a:srgbClr val="F27826"/>
            </a:solidFill>
            <a:prstDash val="solid"/>
            <a:miter lim="800000"/>
            <a:headEnd type="none" w="sm" len="sm"/>
            <a:tailEnd type="triangle" w="med" len="med"/>
          </a:ln>
        </p:spPr>
      </p:cxnSp>
      <p:cxnSp>
        <p:nvCxnSpPr>
          <p:cNvPr id="688" name="Google Shape;688;p86"/>
          <p:cNvCxnSpPr/>
          <p:nvPr/>
        </p:nvCxnSpPr>
        <p:spPr>
          <a:xfrm rot="10800000" flipH="1">
            <a:off x="7955353" y="1857931"/>
            <a:ext cx="1203300" cy="327600"/>
          </a:xfrm>
          <a:prstGeom prst="bentConnector3">
            <a:avLst>
              <a:gd name="adj1" fmla="val 49999"/>
            </a:avLst>
          </a:prstGeom>
          <a:noFill/>
          <a:ln w="25400" cap="flat" cmpd="sng">
            <a:solidFill>
              <a:srgbClr val="F27826"/>
            </a:solidFill>
            <a:prstDash val="solid"/>
            <a:miter lim="800000"/>
            <a:headEnd type="none" w="sm" len="sm"/>
            <a:tailEnd type="triangle" w="med" len="med"/>
          </a:ln>
        </p:spPr>
      </p:cxnSp>
      <p:cxnSp>
        <p:nvCxnSpPr>
          <p:cNvPr id="689" name="Google Shape;689;p86"/>
          <p:cNvCxnSpPr/>
          <p:nvPr/>
        </p:nvCxnSpPr>
        <p:spPr>
          <a:xfrm flipH="1">
            <a:off x="2583115" y="1801677"/>
            <a:ext cx="611100" cy="282900"/>
          </a:xfrm>
          <a:prstGeom prst="bentConnector3">
            <a:avLst>
              <a:gd name="adj1" fmla="val 49995"/>
            </a:avLst>
          </a:prstGeom>
          <a:noFill/>
          <a:ln w="25400" cap="flat" cmpd="sng">
            <a:solidFill>
              <a:srgbClr val="F27826"/>
            </a:solidFill>
            <a:prstDash val="solid"/>
            <a:miter lim="800000"/>
            <a:headEnd type="none" w="sm" len="sm"/>
            <a:tailEnd type="triangle" w="med" len="med"/>
          </a:ln>
        </p:spPr>
      </p:cxnSp>
      <p:sp>
        <p:nvSpPr>
          <p:cNvPr id="690" name="Google Shape;690;p86"/>
          <p:cNvSpPr txBox="1">
            <a:spLocks noGrp="1"/>
          </p:cNvSpPr>
          <p:nvPr>
            <p:ph type="title"/>
          </p:nvPr>
        </p:nvSpPr>
        <p:spPr>
          <a:xfrm>
            <a:off x="554324" y="141476"/>
            <a:ext cx="10962600" cy="641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None/>
            </a:pPr>
            <a:r>
              <a:rPr lang="en-US" sz="4000" b="1"/>
              <a:t>Jupyter</a:t>
            </a:r>
            <a:r>
              <a:rPr lang="en-US" sz="4000" b="1">
                <a:solidFill>
                  <a:srgbClr val="F27826"/>
                </a:solidFill>
              </a:rPr>
              <a:t>Health </a:t>
            </a:r>
            <a:endParaRPr sz="4000" b="1"/>
          </a:p>
        </p:txBody>
      </p:sp>
      <p:sp>
        <p:nvSpPr>
          <p:cNvPr id="691" name="Google Shape;691;p86"/>
          <p:cNvSpPr/>
          <p:nvPr/>
        </p:nvSpPr>
        <p:spPr>
          <a:xfrm>
            <a:off x="3175300" y="1252650"/>
            <a:ext cx="4780200" cy="3987000"/>
          </a:xfrm>
          <a:prstGeom prst="roundRect">
            <a:avLst>
              <a:gd name="adj" fmla="val 16667"/>
            </a:avLst>
          </a:prstGeom>
          <a:noFill/>
          <a:ln w="28575" cap="flat" cmpd="sng">
            <a:solidFill>
              <a:schemeClr val="accent2"/>
            </a:solidFill>
            <a:prstDash val="dash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a:ea typeface="Poppins"/>
              <a:cs typeface="Poppins"/>
              <a:sym typeface="Poppins"/>
            </a:endParaRPr>
          </a:p>
        </p:txBody>
      </p:sp>
      <p:sp>
        <p:nvSpPr>
          <p:cNvPr id="692" name="Google Shape;692;p86"/>
          <p:cNvSpPr/>
          <p:nvPr/>
        </p:nvSpPr>
        <p:spPr>
          <a:xfrm>
            <a:off x="3404425" y="4226088"/>
            <a:ext cx="4251600" cy="691800"/>
          </a:xfrm>
          <a:prstGeom prst="roundRect">
            <a:avLst>
              <a:gd name="adj" fmla="val 16667"/>
            </a:avLst>
          </a:prstGeom>
          <a:solidFill>
            <a:srgbClr val="FCE5CD"/>
          </a:solidFill>
          <a:ln w="9525" cap="flat" cmpd="sng">
            <a:solidFill>
              <a:srgbClr val="B45F0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a:latin typeface="Poppins"/>
                <a:ea typeface="Poppins"/>
                <a:cs typeface="Poppins"/>
                <a:sym typeface="Poppins"/>
              </a:rPr>
              <a:t>Jupyter</a:t>
            </a:r>
            <a:r>
              <a:rPr lang="en-US" sz="1600" b="1">
                <a:solidFill>
                  <a:schemeClr val="accent2"/>
                </a:solidFill>
                <a:latin typeface="Poppins"/>
                <a:ea typeface="Poppins"/>
                <a:cs typeface="Poppins"/>
                <a:sym typeface="Poppins"/>
              </a:rPr>
              <a:t>Health</a:t>
            </a:r>
            <a:r>
              <a:rPr lang="en-US" sz="1600" b="1">
                <a:latin typeface="Poppins"/>
                <a:ea typeface="Poppins"/>
                <a:cs typeface="Poppins"/>
                <a:sym typeface="Poppins"/>
              </a:rPr>
              <a:t> Exchange</a:t>
            </a:r>
            <a:endParaRPr sz="1600" b="1">
              <a:latin typeface="Poppins"/>
              <a:ea typeface="Poppins"/>
              <a:cs typeface="Poppins"/>
              <a:sym typeface="Poppins"/>
            </a:endParaRPr>
          </a:p>
        </p:txBody>
      </p:sp>
      <p:sp>
        <p:nvSpPr>
          <p:cNvPr id="693" name="Google Shape;693;p86"/>
          <p:cNvSpPr/>
          <p:nvPr/>
        </p:nvSpPr>
        <p:spPr>
          <a:xfrm>
            <a:off x="3453750" y="1982100"/>
            <a:ext cx="2366700" cy="2052900"/>
          </a:xfrm>
          <a:prstGeom prst="roundRect">
            <a:avLst>
              <a:gd name="adj" fmla="val 16667"/>
            </a:avLst>
          </a:prstGeom>
          <a:solidFill>
            <a:srgbClr val="FCE5CD"/>
          </a:solidFill>
          <a:ln w="9525" cap="flat" cmpd="sng">
            <a:solidFill>
              <a:srgbClr val="B45F0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a:latin typeface="Poppins"/>
                <a:ea typeface="Poppins"/>
                <a:cs typeface="Poppins"/>
                <a:sym typeface="Poppins"/>
              </a:rPr>
              <a:t>Jupyter</a:t>
            </a:r>
            <a:r>
              <a:rPr lang="en-US" sz="1600" b="1">
                <a:solidFill>
                  <a:schemeClr val="accent2"/>
                </a:solidFill>
                <a:latin typeface="Poppins"/>
                <a:ea typeface="Poppins"/>
                <a:cs typeface="Poppins"/>
                <a:sym typeface="Poppins"/>
              </a:rPr>
              <a:t>Health</a:t>
            </a:r>
            <a:r>
              <a:rPr lang="en-US" sz="1600" b="1">
                <a:latin typeface="Poppins"/>
                <a:ea typeface="Poppins"/>
                <a:cs typeface="Poppins"/>
                <a:sym typeface="Poppins"/>
              </a:rPr>
              <a:t> Hub</a:t>
            </a:r>
            <a:endParaRPr sz="1600" b="1">
              <a:latin typeface="Poppins"/>
              <a:ea typeface="Poppins"/>
              <a:cs typeface="Poppins"/>
              <a:sym typeface="Poppins"/>
            </a:endParaRPr>
          </a:p>
        </p:txBody>
      </p:sp>
      <p:sp>
        <p:nvSpPr>
          <p:cNvPr id="694" name="Google Shape;694;p86"/>
          <p:cNvSpPr/>
          <p:nvPr/>
        </p:nvSpPr>
        <p:spPr>
          <a:xfrm>
            <a:off x="6048850" y="1982100"/>
            <a:ext cx="1647000" cy="1963200"/>
          </a:xfrm>
          <a:prstGeom prst="roundRect">
            <a:avLst>
              <a:gd name="adj" fmla="val 16667"/>
            </a:avLst>
          </a:prstGeom>
          <a:solidFill>
            <a:srgbClr val="FCE5CD"/>
          </a:solidFill>
          <a:ln w="9525" cap="flat" cmpd="sng">
            <a:solidFill>
              <a:srgbClr val="B45F0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a:latin typeface="Poppins"/>
                <a:ea typeface="Poppins"/>
                <a:cs typeface="Poppins"/>
                <a:sym typeface="Poppins"/>
              </a:rPr>
              <a:t>3rd-Party</a:t>
            </a:r>
            <a:endParaRPr sz="1600" b="1">
              <a:latin typeface="Poppins"/>
              <a:ea typeface="Poppins"/>
              <a:cs typeface="Poppins"/>
              <a:sym typeface="Poppins"/>
            </a:endParaRPr>
          </a:p>
          <a:p>
            <a:pPr marL="0" lvl="0" indent="0" algn="ctr" rtl="0">
              <a:spcBef>
                <a:spcPts val="0"/>
              </a:spcBef>
              <a:spcAft>
                <a:spcPts val="0"/>
              </a:spcAft>
              <a:buNone/>
            </a:pPr>
            <a:r>
              <a:rPr lang="en-US" sz="1600" b="1">
                <a:latin typeface="Poppins"/>
                <a:ea typeface="Poppins"/>
                <a:cs typeface="Poppins"/>
                <a:sym typeface="Poppins"/>
              </a:rPr>
              <a:t>Repositories</a:t>
            </a:r>
            <a:endParaRPr sz="1600" b="1">
              <a:latin typeface="Poppins"/>
              <a:ea typeface="Poppins"/>
              <a:cs typeface="Poppins"/>
              <a:sym typeface="Poppins"/>
            </a:endParaRPr>
          </a:p>
        </p:txBody>
      </p:sp>
      <p:sp>
        <p:nvSpPr>
          <p:cNvPr id="695" name="Google Shape;695;p86"/>
          <p:cNvSpPr txBox="1"/>
          <p:nvPr/>
        </p:nvSpPr>
        <p:spPr>
          <a:xfrm>
            <a:off x="3258625" y="1475575"/>
            <a:ext cx="4632300" cy="446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700">
                <a:solidFill>
                  <a:srgbClr val="595959"/>
                </a:solidFill>
                <a:latin typeface="Poppins"/>
                <a:ea typeface="Poppins"/>
                <a:cs typeface="Poppins"/>
                <a:sym typeface="Poppins"/>
              </a:rPr>
              <a:t>JupyterHealth Open Source Community</a:t>
            </a:r>
            <a:endParaRPr sz="1700">
              <a:solidFill>
                <a:srgbClr val="595959"/>
              </a:solidFill>
              <a:latin typeface="Poppins"/>
              <a:ea typeface="Poppins"/>
              <a:cs typeface="Poppins"/>
              <a:sym typeface="Poppins"/>
            </a:endParaRPr>
          </a:p>
        </p:txBody>
      </p:sp>
      <p:grpSp>
        <p:nvGrpSpPr>
          <p:cNvPr id="696" name="Google Shape;696;p86"/>
          <p:cNvGrpSpPr/>
          <p:nvPr/>
        </p:nvGrpSpPr>
        <p:grpSpPr>
          <a:xfrm>
            <a:off x="3992637" y="5479025"/>
            <a:ext cx="1646998" cy="1378975"/>
            <a:chOff x="711175" y="3860825"/>
            <a:chExt cx="1856400" cy="1554300"/>
          </a:xfrm>
        </p:grpSpPr>
        <p:sp>
          <p:nvSpPr>
            <p:cNvPr id="697" name="Google Shape;697;p86"/>
            <p:cNvSpPr/>
            <p:nvPr/>
          </p:nvSpPr>
          <p:spPr>
            <a:xfrm>
              <a:off x="815875" y="3860825"/>
              <a:ext cx="1647000" cy="1091400"/>
            </a:xfrm>
            <a:prstGeom prst="roundRect">
              <a:avLst>
                <a:gd name="adj" fmla="val 16667"/>
              </a:avLst>
            </a:prstGeom>
            <a:noFill/>
            <a:ln w="12100" cap="flat" cmpd="sng">
              <a:solidFill>
                <a:srgbClr val="F27826"/>
              </a:solidFill>
              <a:prstDash val="dash"/>
              <a:round/>
              <a:headEnd type="none" w="sm" len="sm"/>
              <a:tailEnd type="none" w="sm" len="sm"/>
            </a:ln>
          </p:spPr>
          <p:txBody>
            <a:bodyPr spcFirstLastPara="1" wrap="square" lIns="116500" tIns="116500" rIns="116500" bIns="116500" anchor="ctr" anchorCtr="0">
              <a:noAutofit/>
            </a:bodyPr>
            <a:lstStyle/>
            <a:p>
              <a:pPr marL="0" lvl="0" indent="0" algn="ctr" rtl="0">
                <a:spcBef>
                  <a:spcPts val="0"/>
                </a:spcBef>
                <a:spcAft>
                  <a:spcPts val="0"/>
                </a:spcAft>
                <a:buNone/>
              </a:pPr>
              <a:endParaRPr sz="1794"/>
            </a:p>
          </p:txBody>
        </p:sp>
        <p:pic>
          <p:nvPicPr>
            <p:cNvPr id="698" name="Google Shape;698;p86"/>
            <p:cNvPicPr preferRelativeResize="0"/>
            <p:nvPr/>
          </p:nvPicPr>
          <p:blipFill rotWithShape="1">
            <a:blip r:embed="rId6">
              <a:alphaModFix/>
            </a:blip>
            <a:srcRect l="31986" t="38402" r="26484" b="13373"/>
            <a:stretch/>
          </p:blipFill>
          <p:spPr>
            <a:xfrm>
              <a:off x="914972" y="3925940"/>
              <a:ext cx="379200" cy="449100"/>
            </a:xfrm>
            <a:prstGeom prst="ellipse">
              <a:avLst/>
            </a:prstGeom>
            <a:noFill/>
            <a:ln>
              <a:noFill/>
            </a:ln>
          </p:spPr>
        </p:pic>
        <p:pic>
          <p:nvPicPr>
            <p:cNvPr id="699" name="Google Shape;699;p86"/>
            <p:cNvPicPr preferRelativeResize="0"/>
            <p:nvPr/>
          </p:nvPicPr>
          <p:blipFill>
            <a:blip r:embed="rId7">
              <a:alphaModFix/>
            </a:blip>
            <a:stretch>
              <a:fillRect/>
            </a:stretch>
          </p:blipFill>
          <p:spPr>
            <a:xfrm>
              <a:off x="940173" y="4430881"/>
              <a:ext cx="447275" cy="441330"/>
            </a:xfrm>
            <a:prstGeom prst="rect">
              <a:avLst/>
            </a:prstGeom>
            <a:noFill/>
            <a:ln>
              <a:noFill/>
            </a:ln>
          </p:spPr>
        </p:pic>
        <p:pic>
          <p:nvPicPr>
            <p:cNvPr id="700" name="Google Shape;700;p86"/>
            <p:cNvPicPr preferRelativeResize="0"/>
            <p:nvPr/>
          </p:nvPicPr>
          <p:blipFill>
            <a:blip r:embed="rId8">
              <a:alphaModFix/>
            </a:blip>
            <a:stretch>
              <a:fillRect/>
            </a:stretch>
          </p:blipFill>
          <p:spPr>
            <a:xfrm>
              <a:off x="1359410" y="3925941"/>
              <a:ext cx="447277" cy="447278"/>
            </a:xfrm>
            <a:prstGeom prst="rect">
              <a:avLst/>
            </a:prstGeom>
            <a:noFill/>
            <a:ln>
              <a:noFill/>
            </a:ln>
          </p:spPr>
        </p:pic>
        <p:pic>
          <p:nvPicPr>
            <p:cNvPr id="701" name="Google Shape;701;p86"/>
            <p:cNvPicPr preferRelativeResize="0"/>
            <p:nvPr/>
          </p:nvPicPr>
          <p:blipFill>
            <a:blip r:embed="rId9">
              <a:alphaModFix/>
            </a:blip>
            <a:stretch>
              <a:fillRect/>
            </a:stretch>
          </p:blipFill>
          <p:spPr>
            <a:xfrm>
              <a:off x="1393389" y="4460995"/>
              <a:ext cx="379302" cy="379302"/>
            </a:xfrm>
            <a:prstGeom prst="rect">
              <a:avLst/>
            </a:prstGeom>
            <a:noFill/>
            <a:ln>
              <a:noFill/>
            </a:ln>
          </p:spPr>
        </p:pic>
        <p:pic>
          <p:nvPicPr>
            <p:cNvPr id="702" name="Google Shape;702;p86"/>
            <p:cNvPicPr preferRelativeResize="0"/>
            <p:nvPr/>
          </p:nvPicPr>
          <p:blipFill>
            <a:blip r:embed="rId10">
              <a:alphaModFix/>
            </a:blip>
            <a:stretch>
              <a:fillRect/>
            </a:stretch>
          </p:blipFill>
          <p:spPr>
            <a:xfrm>
              <a:off x="1871894" y="4447327"/>
              <a:ext cx="408439" cy="408439"/>
            </a:xfrm>
            <a:prstGeom prst="rect">
              <a:avLst/>
            </a:prstGeom>
            <a:noFill/>
            <a:ln>
              <a:noFill/>
            </a:ln>
          </p:spPr>
        </p:pic>
        <p:pic>
          <p:nvPicPr>
            <p:cNvPr id="703" name="Google Shape;703;p86" title="Screenshot 2026-07-12 at 10.03.36 PM.png"/>
            <p:cNvPicPr preferRelativeResize="0"/>
            <p:nvPr/>
          </p:nvPicPr>
          <p:blipFill rotWithShape="1">
            <a:blip r:embed="rId11">
              <a:alphaModFix/>
            </a:blip>
            <a:srcRect l="13154" t="13880" r="7513" b="14722"/>
            <a:stretch/>
          </p:blipFill>
          <p:spPr>
            <a:xfrm>
              <a:off x="1852475" y="3980450"/>
              <a:ext cx="447275" cy="340050"/>
            </a:xfrm>
            <a:prstGeom prst="rect">
              <a:avLst/>
            </a:prstGeom>
            <a:noFill/>
            <a:ln>
              <a:noFill/>
            </a:ln>
          </p:spPr>
        </p:pic>
        <p:sp>
          <p:nvSpPr>
            <p:cNvPr id="704" name="Google Shape;704;p86"/>
            <p:cNvSpPr txBox="1"/>
            <p:nvPr/>
          </p:nvSpPr>
          <p:spPr>
            <a:xfrm>
              <a:off x="711175" y="4984325"/>
              <a:ext cx="1856400" cy="430800"/>
            </a:xfrm>
            <a:prstGeom prst="rect">
              <a:avLst/>
            </a:prstGeom>
            <a:noFill/>
            <a:ln>
              <a:noFill/>
            </a:ln>
          </p:spPr>
          <p:txBody>
            <a:bodyPr spcFirstLastPara="1" wrap="square" lIns="81100" tIns="81100" rIns="81100" bIns="81100" anchor="t" anchorCtr="0">
              <a:spAutoFit/>
            </a:bodyPr>
            <a:lstStyle/>
            <a:p>
              <a:pPr marL="0" lvl="0" indent="0" algn="ctr" rtl="0">
                <a:spcBef>
                  <a:spcPts val="0"/>
                </a:spcBef>
                <a:spcAft>
                  <a:spcPts val="0"/>
                </a:spcAft>
                <a:buNone/>
              </a:pPr>
              <a:r>
                <a:rPr lang="en-US" sz="1420">
                  <a:solidFill>
                    <a:schemeClr val="accent2"/>
                  </a:solidFill>
                  <a:latin typeface="Poppins"/>
                  <a:ea typeface="Poppins"/>
                  <a:cs typeface="Poppins"/>
                  <a:sym typeface="Poppins"/>
                </a:rPr>
                <a:t>Remote sensing</a:t>
              </a:r>
              <a:endParaRPr sz="1420">
                <a:solidFill>
                  <a:schemeClr val="accent2"/>
                </a:solidFill>
                <a:latin typeface="Poppins"/>
                <a:ea typeface="Poppins"/>
                <a:cs typeface="Poppins"/>
                <a:sym typeface="Poppins"/>
              </a:endParaRPr>
            </a:p>
          </p:txBody>
        </p:sp>
      </p:grpSp>
      <p:grpSp>
        <p:nvGrpSpPr>
          <p:cNvPr id="705" name="Google Shape;705;p86"/>
          <p:cNvGrpSpPr/>
          <p:nvPr/>
        </p:nvGrpSpPr>
        <p:grpSpPr>
          <a:xfrm>
            <a:off x="2772225" y="5709128"/>
            <a:ext cx="954550" cy="719209"/>
            <a:chOff x="2772225" y="5709128"/>
            <a:chExt cx="954550" cy="719209"/>
          </a:xfrm>
        </p:grpSpPr>
        <p:sp>
          <p:nvSpPr>
            <p:cNvPr id="706" name="Google Shape;706;p86"/>
            <p:cNvSpPr txBox="1"/>
            <p:nvPr/>
          </p:nvSpPr>
          <p:spPr>
            <a:xfrm>
              <a:off x="2898648" y="6059038"/>
              <a:ext cx="797100" cy="3693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200" b="1">
                  <a:solidFill>
                    <a:srgbClr val="0B5394"/>
                  </a:solidFill>
                  <a:latin typeface="Roboto"/>
                  <a:ea typeface="Roboto"/>
                  <a:cs typeface="Roboto"/>
                  <a:sym typeface="Roboto"/>
                </a:rPr>
                <a:t>People</a:t>
              </a:r>
              <a:endParaRPr sz="1200" b="1">
                <a:solidFill>
                  <a:srgbClr val="0B5394"/>
                </a:solidFill>
                <a:latin typeface="Roboto"/>
                <a:ea typeface="Roboto"/>
                <a:cs typeface="Roboto"/>
                <a:sym typeface="Roboto"/>
              </a:endParaRPr>
            </a:p>
          </p:txBody>
        </p:sp>
        <p:pic>
          <p:nvPicPr>
            <p:cNvPr id="707" name="Google Shape;707;p86"/>
            <p:cNvPicPr preferRelativeResize="0"/>
            <p:nvPr/>
          </p:nvPicPr>
          <p:blipFill rotWithShape="1">
            <a:blip r:embed="rId12">
              <a:alphaModFix/>
            </a:blip>
            <a:srcRect b="36968"/>
            <a:stretch/>
          </p:blipFill>
          <p:spPr>
            <a:xfrm>
              <a:off x="2772225" y="5709128"/>
              <a:ext cx="954550" cy="446400"/>
            </a:xfrm>
            <a:prstGeom prst="rect">
              <a:avLst/>
            </a:prstGeom>
            <a:noFill/>
            <a:ln>
              <a:noFill/>
            </a:ln>
          </p:spPr>
        </p:pic>
      </p:grpSp>
      <p:grpSp>
        <p:nvGrpSpPr>
          <p:cNvPr id="708" name="Google Shape;708;p86"/>
          <p:cNvGrpSpPr/>
          <p:nvPr/>
        </p:nvGrpSpPr>
        <p:grpSpPr>
          <a:xfrm>
            <a:off x="5729074" y="5444615"/>
            <a:ext cx="1647000" cy="1447792"/>
            <a:chOff x="5905499" y="5581452"/>
            <a:chExt cx="1647000" cy="1447792"/>
          </a:xfrm>
        </p:grpSpPr>
        <p:pic>
          <p:nvPicPr>
            <p:cNvPr id="709" name="Google Shape;709;p86"/>
            <p:cNvPicPr preferRelativeResize="0"/>
            <p:nvPr/>
          </p:nvPicPr>
          <p:blipFill rotWithShape="1">
            <a:blip r:embed="rId13">
              <a:alphaModFix/>
            </a:blip>
            <a:srcRect l="22187" t="10523" r="21460" b="35653"/>
            <a:stretch/>
          </p:blipFill>
          <p:spPr>
            <a:xfrm>
              <a:off x="6251724" y="5581452"/>
              <a:ext cx="954550" cy="974560"/>
            </a:xfrm>
            <a:prstGeom prst="rect">
              <a:avLst/>
            </a:prstGeom>
            <a:noFill/>
            <a:ln>
              <a:noFill/>
            </a:ln>
          </p:spPr>
        </p:pic>
        <p:sp>
          <p:nvSpPr>
            <p:cNvPr id="710" name="Google Shape;710;p86"/>
            <p:cNvSpPr txBox="1"/>
            <p:nvPr/>
          </p:nvSpPr>
          <p:spPr>
            <a:xfrm>
              <a:off x="5905499" y="6428344"/>
              <a:ext cx="1647000" cy="600900"/>
            </a:xfrm>
            <a:prstGeom prst="rect">
              <a:avLst/>
            </a:prstGeom>
            <a:noFill/>
            <a:ln>
              <a:noFill/>
            </a:ln>
          </p:spPr>
          <p:txBody>
            <a:bodyPr spcFirstLastPara="1" wrap="square" lIns="81100" tIns="81100" rIns="81100" bIns="81100" anchor="t" anchorCtr="0">
              <a:spAutoFit/>
            </a:bodyPr>
            <a:lstStyle/>
            <a:p>
              <a:pPr marL="0" lvl="0" indent="0" algn="ctr" rtl="0">
                <a:spcBef>
                  <a:spcPts val="0"/>
                </a:spcBef>
                <a:spcAft>
                  <a:spcPts val="0"/>
                </a:spcAft>
                <a:buNone/>
              </a:pPr>
              <a:r>
                <a:rPr lang="en-US" sz="1420">
                  <a:solidFill>
                    <a:schemeClr val="accent2"/>
                  </a:solidFill>
                  <a:latin typeface="Poppins"/>
                  <a:ea typeface="Poppins"/>
                  <a:cs typeface="Poppins"/>
                  <a:sym typeface="Poppins"/>
                </a:rPr>
                <a:t>Medical Records</a:t>
              </a:r>
              <a:endParaRPr sz="1420">
                <a:solidFill>
                  <a:schemeClr val="accent2"/>
                </a:solidFill>
                <a:latin typeface="Poppins"/>
                <a:ea typeface="Poppins"/>
                <a:cs typeface="Poppins"/>
                <a:sym typeface="Poppins"/>
              </a:endParaRPr>
            </a:p>
          </p:txBody>
        </p:sp>
      </p:grpSp>
      <p:sp>
        <p:nvSpPr>
          <p:cNvPr id="711" name="Google Shape;711;p86"/>
          <p:cNvSpPr/>
          <p:nvPr/>
        </p:nvSpPr>
        <p:spPr>
          <a:xfrm>
            <a:off x="7991850" y="37950"/>
            <a:ext cx="4212000" cy="66912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200" b="1">
              <a:solidFill>
                <a:srgbClr val="595959"/>
              </a:solidFill>
              <a:latin typeface="Poppins"/>
              <a:ea typeface="Poppins"/>
              <a:cs typeface="Poppins"/>
              <a:sym typeface="Poppins"/>
            </a:endParaRPr>
          </a:p>
          <a:p>
            <a:pPr marL="0" lvl="0" indent="0" algn="l" rtl="0">
              <a:spcBef>
                <a:spcPts val="0"/>
              </a:spcBef>
              <a:spcAft>
                <a:spcPts val="0"/>
              </a:spcAft>
              <a:buNone/>
            </a:pPr>
            <a:endParaRPr sz="2200" b="1">
              <a:solidFill>
                <a:srgbClr val="595959"/>
              </a:solidFill>
              <a:latin typeface="Poppins"/>
              <a:ea typeface="Poppins"/>
              <a:cs typeface="Poppins"/>
              <a:sym typeface="Poppins"/>
            </a:endParaRPr>
          </a:p>
          <a:p>
            <a:pPr marL="0" lvl="0" indent="0" algn="l" rtl="0">
              <a:spcBef>
                <a:spcPts val="0"/>
              </a:spcBef>
              <a:spcAft>
                <a:spcPts val="0"/>
              </a:spcAft>
              <a:buNone/>
            </a:pPr>
            <a:endParaRPr sz="2200" b="1">
              <a:solidFill>
                <a:srgbClr val="595959"/>
              </a:solidFill>
              <a:latin typeface="Poppins"/>
              <a:ea typeface="Poppins"/>
              <a:cs typeface="Poppins"/>
              <a:sym typeface="Poppins"/>
            </a:endParaRPr>
          </a:p>
          <a:p>
            <a:pPr marL="0" lvl="0" indent="0" algn="l" rtl="0">
              <a:spcBef>
                <a:spcPts val="0"/>
              </a:spcBef>
              <a:spcAft>
                <a:spcPts val="0"/>
              </a:spcAft>
              <a:buNone/>
            </a:pPr>
            <a:endParaRPr sz="2200" b="1">
              <a:solidFill>
                <a:srgbClr val="595959"/>
              </a:solidFill>
              <a:latin typeface="Poppins"/>
              <a:ea typeface="Poppins"/>
              <a:cs typeface="Poppins"/>
              <a:sym typeface="Poppins"/>
            </a:endParaRPr>
          </a:p>
          <a:p>
            <a:pPr marL="0" lvl="0" indent="0" algn="l" rtl="0">
              <a:spcBef>
                <a:spcPts val="0"/>
              </a:spcBef>
              <a:spcAft>
                <a:spcPts val="0"/>
              </a:spcAft>
              <a:buNone/>
            </a:pPr>
            <a:endParaRPr sz="2200" b="1">
              <a:solidFill>
                <a:srgbClr val="595959"/>
              </a:solidFill>
              <a:latin typeface="Poppins"/>
              <a:ea typeface="Poppins"/>
              <a:cs typeface="Poppins"/>
              <a:sym typeface="Poppins"/>
            </a:endParaRPr>
          </a:p>
          <a:p>
            <a:pPr marL="0" lvl="0" indent="0" algn="l" rtl="0">
              <a:spcBef>
                <a:spcPts val="0"/>
              </a:spcBef>
              <a:spcAft>
                <a:spcPts val="0"/>
              </a:spcAft>
              <a:buNone/>
            </a:pPr>
            <a:endParaRPr sz="2200" b="1">
              <a:solidFill>
                <a:srgbClr val="595959"/>
              </a:solidFill>
              <a:latin typeface="Poppins"/>
              <a:ea typeface="Poppins"/>
              <a:cs typeface="Poppins"/>
              <a:sym typeface="Poppins"/>
            </a:endParaRPr>
          </a:p>
          <a:p>
            <a:pPr marL="228600" lvl="0" indent="0" algn="l" rtl="0">
              <a:spcBef>
                <a:spcPts val="0"/>
              </a:spcBef>
              <a:spcAft>
                <a:spcPts val="0"/>
              </a:spcAft>
              <a:buNone/>
            </a:pPr>
            <a:r>
              <a:rPr lang="en-US" sz="2200" b="1">
                <a:solidFill>
                  <a:srgbClr val="595959"/>
                </a:solidFill>
                <a:latin typeface="Poppins"/>
                <a:ea typeface="Poppins"/>
                <a:cs typeface="Poppins"/>
                <a:sym typeface="Poppins"/>
              </a:rPr>
              <a:t>3rd Party Repositories</a:t>
            </a:r>
            <a:endParaRPr sz="2200" b="1">
              <a:solidFill>
                <a:srgbClr val="595959"/>
              </a:solidFill>
              <a:latin typeface="Poppins"/>
              <a:ea typeface="Poppins"/>
              <a:cs typeface="Poppins"/>
              <a:sym typeface="Poppins"/>
            </a:endParaRPr>
          </a:p>
          <a:p>
            <a:pPr marL="0" lvl="0" indent="0" algn="l" rtl="0">
              <a:spcBef>
                <a:spcPts val="0"/>
              </a:spcBef>
              <a:spcAft>
                <a:spcPts val="0"/>
              </a:spcAft>
              <a:buNone/>
            </a:pPr>
            <a:endParaRPr sz="1000" b="1">
              <a:solidFill>
                <a:srgbClr val="595959"/>
              </a:solidFill>
              <a:latin typeface="Poppins"/>
              <a:ea typeface="Poppins"/>
              <a:cs typeface="Poppins"/>
              <a:sym typeface="Poppins"/>
            </a:endParaRPr>
          </a:p>
          <a:p>
            <a:pPr marL="457200" lvl="0" indent="-264160" algn="l" rtl="0">
              <a:spcBef>
                <a:spcPts val="0"/>
              </a:spcBef>
              <a:spcAft>
                <a:spcPts val="0"/>
              </a:spcAft>
              <a:buClr>
                <a:srgbClr val="595959"/>
              </a:buClr>
              <a:buSzPts val="2000"/>
              <a:buChar char="•"/>
            </a:pPr>
            <a:r>
              <a:rPr lang="en-US" sz="2000" b="1">
                <a:solidFill>
                  <a:srgbClr val="595959"/>
                </a:solidFill>
                <a:latin typeface="Poppins"/>
                <a:ea typeface="Poppins"/>
                <a:cs typeface="Poppins"/>
                <a:sym typeface="Poppins"/>
              </a:rPr>
              <a:t>Additional functionality</a:t>
            </a:r>
            <a:endParaRPr sz="2000">
              <a:solidFill>
                <a:srgbClr val="595959"/>
              </a:solidFill>
              <a:latin typeface="Poppins"/>
              <a:ea typeface="Poppins"/>
              <a:cs typeface="Poppins"/>
              <a:sym typeface="Poppins"/>
            </a:endParaRPr>
          </a:p>
          <a:p>
            <a:pPr marL="822960" marR="91440" lvl="0" indent="-264160" algn="l" rtl="0">
              <a:spcBef>
                <a:spcPts val="0"/>
              </a:spcBef>
              <a:spcAft>
                <a:spcPts val="0"/>
              </a:spcAft>
              <a:buClr>
                <a:srgbClr val="595959"/>
              </a:buClr>
              <a:buSzPts val="2000"/>
              <a:buChar char="•"/>
            </a:pPr>
            <a:r>
              <a:rPr lang="en-US" sz="2000">
                <a:solidFill>
                  <a:srgbClr val="595959"/>
                </a:solidFill>
                <a:latin typeface="Poppins"/>
                <a:ea typeface="Poppins"/>
                <a:cs typeface="Poppins"/>
                <a:sym typeface="Poppins"/>
              </a:rPr>
              <a:t>Digital biomarkers</a:t>
            </a:r>
            <a:endParaRPr sz="2000">
              <a:solidFill>
                <a:srgbClr val="595959"/>
              </a:solidFill>
              <a:latin typeface="Poppins"/>
              <a:ea typeface="Poppins"/>
              <a:cs typeface="Poppins"/>
              <a:sym typeface="Poppins"/>
            </a:endParaRPr>
          </a:p>
          <a:p>
            <a:pPr marL="822960" marR="91440" lvl="0" indent="-264160" algn="l" rtl="0">
              <a:spcBef>
                <a:spcPts val="0"/>
              </a:spcBef>
              <a:spcAft>
                <a:spcPts val="0"/>
              </a:spcAft>
              <a:buClr>
                <a:srgbClr val="595959"/>
              </a:buClr>
              <a:buSzPts val="2000"/>
              <a:buFont typeface="Poppins"/>
              <a:buChar char="•"/>
            </a:pPr>
            <a:r>
              <a:rPr lang="en-US" sz="2000">
                <a:solidFill>
                  <a:srgbClr val="595959"/>
                </a:solidFill>
                <a:latin typeface="Poppins"/>
                <a:ea typeface="Poppins"/>
                <a:cs typeface="Poppins"/>
                <a:sym typeface="Poppins"/>
              </a:rPr>
              <a:t>Clinical guidelines</a:t>
            </a:r>
            <a:endParaRPr sz="2000">
              <a:solidFill>
                <a:srgbClr val="595959"/>
              </a:solidFill>
              <a:latin typeface="Poppins"/>
              <a:ea typeface="Poppins"/>
              <a:cs typeface="Poppins"/>
              <a:sym typeface="Poppins"/>
            </a:endParaRPr>
          </a:p>
          <a:p>
            <a:pPr marL="822960" marR="91440" lvl="0" indent="-264160" algn="l" rtl="0">
              <a:spcBef>
                <a:spcPts val="0"/>
              </a:spcBef>
              <a:spcAft>
                <a:spcPts val="0"/>
              </a:spcAft>
              <a:buClr>
                <a:srgbClr val="595959"/>
              </a:buClr>
              <a:buSzPts val="2000"/>
              <a:buChar char="•"/>
            </a:pPr>
            <a:r>
              <a:rPr lang="en-US" sz="2000">
                <a:solidFill>
                  <a:srgbClr val="595959"/>
                </a:solidFill>
                <a:latin typeface="Poppins"/>
                <a:ea typeface="Poppins"/>
                <a:cs typeface="Poppins"/>
                <a:sym typeface="Poppins"/>
              </a:rPr>
              <a:t>Reinforcement learning</a:t>
            </a:r>
            <a:endParaRPr sz="2000">
              <a:solidFill>
                <a:srgbClr val="595959"/>
              </a:solidFill>
              <a:latin typeface="Poppins"/>
              <a:ea typeface="Poppins"/>
              <a:cs typeface="Poppins"/>
              <a:sym typeface="Poppins"/>
            </a:endParaRPr>
          </a:p>
          <a:p>
            <a:pPr marL="822960" marR="91440" lvl="0" indent="-264160" algn="l" rtl="0">
              <a:spcBef>
                <a:spcPts val="0"/>
              </a:spcBef>
              <a:spcAft>
                <a:spcPts val="0"/>
              </a:spcAft>
              <a:buClr>
                <a:srgbClr val="595959"/>
              </a:buClr>
              <a:buSzPts val="2000"/>
              <a:buChar char="•"/>
            </a:pPr>
            <a:r>
              <a:rPr lang="en-US" sz="2000">
                <a:solidFill>
                  <a:srgbClr val="595959"/>
                </a:solidFill>
                <a:latin typeface="Poppins"/>
                <a:ea typeface="Poppins"/>
                <a:cs typeface="Poppins"/>
                <a:sym typeface="Poppins"/>
              </a:rPr>
              <a:t>Study management</a:t>
            </a:r>
            <a:endParaRPr sz="2000">
              <a:solidFill>
                <a:srgbClr val="595959"/>
              </a:solidFill>
              <a:latin typeface="Poppins"/>
              <a:ea typeface="Poppins"/>
              <a:cs typeface="Poppins"/>
              <a:sym typeface="Poppins"/>
            </a:endParaRPr>
          </a:p>
          <a:p>
            <a:pPr marL="822960" marR="91440" lvl="0" indent="-264160" algn="l" rtl="0">
              <a:spcBef>
                <a:spcPts val="0"/>
              </a:spcBef>
              <a:spcAft>
                <a:spcPts val="0"/>
              </a:spcAft>
              <a:buClr>
                <a:srgbClr val="595959"/>
              </a:buClr>
              <a:buSzPts val="2000"/>
              <a:buChar char="•"/>
            </a:pPr>
            <a:r>
              <a:rPr lang="en-US" sz="2000">
                <a:solidFill>
                  <a:srgbClr val="595959"/>
                </a:solidFill>
                <a:latin typeface="Poppins"/>
                <a:ea typeface="Poppins"/>
                <a:cs typeface="Poppins"/>
                <a:sym typeface="Poppins"/>
              </a:rPr>
              <a:t>etc.</a:t>
            </a:r>
            <a:endParaRPr sz="2000">
              <a:solidFill>
                <a:srgbClr val="595959"/>
              </a:solidFill>
              <a:latin typeface="Poppins"/>
              <a:ea typeface="Poppins"/>
              <a:cs typeface="Poppins"/>
              <a:sym typeface="Poppins"/>
            </a:endParaRPr>
          </a:p>
          <a:p>
            <a:pPr marL="0" marR="91440" lvl="0" indent="0" algn="l" rtl="0">
              <a:spcBef>
                <a:spcPts val="2000"/>
              </a:spcBef>
              <a:spcAft>
                <a:spcPts val="0"/>
              </a:spcAft>
              <a:buNone/>
            </a:pPr>
            <a:endParaRPr sz="2400" b="1">
              <a:solidFill>
                <a:srgbClr val="595959"/>
              </a:solidFill>
              <a:latin typeface="Poppins"/>
              <a:ea typeface="Poppins"/>
              <a:cs typeface="Poppins"/>
              <a:sym typeface="Poppins"/>
            </a:endParaRPr>
          </a:p>
        </p:txBody>
      </p:sp>
      <p:sp>
        <p:nvSpPr>
          <p:cNvPr id="712" name="Google Shape;712;p86"/>
          <p:cNvSpPr/>
          <p:nvPr/>
        </p:nvSpPr>
        <p:spPr>
          <a:xfrm>
            <a:off x="296725" y="946625"/>
            <a:ext cx="2802900" cy="2273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a:ea typeface="Poppins"/>
              <a:cs typeface="Poppins"/>
              <a:sym typeface="Poppin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p87"/>
          <p:cNvSpPr txBox="1">
            <a:spLocks noGrp="1"/>
          </p:cNvSpPr>
          <p:nvPr>
            <p:ph type="title"/>
          </p:nvPr>
        </p:nvSpPr>
        <p:spPr>
          <a:xfrm>
            <a:off x="1097280" y="286603"/>
            <a:ext cx="10058400" cy="1450757"/>
          </a:xfrm>
          <a:prstGeom prst="rect">
            <a:avLst/>
          </a:prstGeom>
          <a:noFill/>
          <a:ln>
            <a:noFill/>
          </a:ln>
        </p:spPr>
        <p:txBody>
          <a:bodyPr spcFirstLastPara="1" wrap="square" lIns="91425" tIns="91425" rIns="91425" bIns="91425" anchor="b" anchorCtr="0">
            <a:noAutofit/>
          </a:bodyPr>
          <a:lstStyle/>
          <a:p>
            <a:pPr marL="0" lvl="0" indent="0" algn="l" rtl="0">
              <a:lnSpc>
                <a:spcPct val="85000"/>
              </a:lnSpc>
              <a:spcBef>
                <a:spcPts val="0"/>
              </a:spcBef>
              <a:spcAft>
                <a:spcPts val="0"/>
              </a:spcAft>
              <a:buClr>
                <a:srgbClr val="3F3F3F"/>
              </a:buClr>
              <a:buSzPts val="1200"/>
              <a:buFont typeface="Calibri"/>
              <a:buNone/>
            </a:pPr>
            <a:r>
              <a:rPr lang="en-US"/>
              <a:t>Standardizing mHealth data will </a:t>
            </a:r>
            <a:endParaRPr/>
          </a:p>
        </p:txBody>
      </p:sp>
      <p:sp>
        <p:nvSpPr>
          <p:cNvPr id="718" name="Google Shape;718;p87"/>
          <p:cNvSpPr txBox="1">
            <a:spLocks noGrp="1"/>
          </p:cNvSpPr>
          <p:nvPr>
            <p:ph type="body" idx="1"/>
          </p:nvPr>
        </p:nvSpPr>
        <p:spPr>
          <a:xfrm>
            <a:off x="845031" y="1866755"/>
            <a:ext cx="10058400" cy="4023360"/>
          </a:xfrm>
          <a:prstGeom prst="rect">
            <a:avLst/>
          </a:prstGeom>
          <a:noFill/>
          <a:ln>
            <a:noFill/>
          </a:ln>
        </p:spPr>
        <p:txBody>
          <a:bodyPr spcFirstLastPara="1" wrap="square" lIns="91425" tIns="91425" rIns="91425" bIns="91425" anchor="t" anchorCtr="0">
            <a:noAutofit/>
          </a:bodyPr>
          <a:lstStyle/>
          <a:p>
            <a:pPr marL="278885" lvl="0" indent="0" algn="l" rtl="0">
              <a:lnSpc>
                <a:spcPct val="90000"/>
              </a:lnSpc>
              <a:spcBef>
                <a:spcPts val="0"/>
              </a:spcBef>
              <a:spcAft>
                <a:spcPts val="0"/>
              </a:spcAft>
              <a:buSzPts val="2400"/>
              <a:buNone/>
            </a:pPr>
            <a:r>
              <a:rPr lang="en-US" sz="2400"/>
              <a:t>Clarify and ensure meaning of data is kept as it flows through digital biomarker pipeline to end user </a:t>
            </a:r>
            <a:endParaRPr/>
          </a:p>
          <a:p>
            <a:pPr marL="278885" lvl="0" indent="0" algn="l" rtl="0">
              <a:lnSpc>
                <a:spcPct val="90000"/>
              </a:lnSpc>
              <a:spcBef>
                <a:spcPts val="1200"/>
              </a:spcBef>
              <a:spcAft>
                <a:spcPts val="0"/>
              </a:spcAft>
              <a:buSzPts val="2400"/>
              <a:buNone/>
            </a:pPr>
            <a:r>
              <a:rPr lang="en-US" sz="2400"/>
              <a:t>Make data aggregation across multiple sources easier and more accurate </a:t>
            </a:r>
            <a:endParaRPr/>
          </a:p>
          <a:p>
            <a:pPr marL="278885" lvl="0" indent="0" algn="l" rtl="0">
              <a:lnSpc>
                <a:spcPct val="90000"/>
              </a:lnSpc>
              <a:spcBef>
                <a:spcPts val="1200"/>
              </a:spcBef>
              <a:spcAft>
                <a:spcPts val="0"/>
              </a:spcAft>
              <a:buSzPts val="2400"/>
              <a:buNone/>
            </a:pPr>
            <a:r>
              <a:rPr lang="en-US" sz="2400"/>
              <a:t>Facilitate development and validation of digital biomarkers </a:t>
            </a:r>
            <a:endParaRPr/>
          </a:p>
          <a:p>
            <a:pPr marL="278885" lvl="0" indent="0" algn="l" rtl="0">
              <a:lnSpc>
                <a:spcPct val="90000"/>
              </a:lnSpc>
              <a:spcBef>
                <a:spcPts val="1200"/>
              </a:spcBef>
              <a:spcAft>
                <a:spcPts val="0"/>
              </a:spcAft>
              <a:buSzPts val="2400"/>
              <a:buNone/>
            </a:pPr>
            <a:r>
              <a:rPr lang="en-US" sz="2400"/>
              <a:t>Reduce costs of using mHealth data to make biomedical discoveries, improve health, manage disease</a:t>
            </a:r>
            <a:endParaRPr/>
          </a:p>
          <a:p>
            <a:pPr marL="278885" lvl="0" indent="0" algn="l" rtl="0">
              <a:lnSpc>
                <a:spcPct val="90000"/>
              </a:lnSpc>
              <a:spcBef>
                <a:spcPts val="1200"/>
              </a:spcBef>
              <a:spcAft>
                <a:spcPts val="0"/>
              </a:spcAft>
              <a:buSzPts val="2400"/>
              <a:buNone/>
            </a:pPr>
            <a:endParaRPr sz="2400">
              <a:latin typeface="Galdeano"/>
              <a:ea typeface="Galdeano"/>
              <a:cs typeface="Galdeano"/>
              <a:sym typeface="Galdeano"/>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p88"/>
          <p:cNvSpPr/>
          <p:nvPr/>
        </p:nvSpPr>
        <p:spPr>
          <a:xfrm>
            <a:off x="9055625" y="5272351"/>
            <a:ext cx="1504200" cy="552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4" name="Google Shape;724;p88"/>
          <p:cNvSpPr txBox="1">
            <a:spLocks noGrp="1"/>
          </p:cNvSpPr>
          <p:nvPr>
            <p:ph type="title"/>
          </p:nvPr>
        </p:nvSpPr>
        <p:spPr>
          <a:xfrm>
            <a:off x="1097280" y="286603"/>
            <a:ext cx="10058400" cy="1450757"/>
          </a:xfrm>
          <a:prstGeom prst="rect">
            <a:avLst/>
          </a:prstGeom>
          <a:noFill/>
          <a:ln>
            <a:noFill/>
          </a:ln>
        </p:spPr>
        <p:txBody>
          <a:bodyPr spcFirstLastPara="1" wrap="square" lIns="91425" tIns="91425" rIns="91425" bIns="91425" anchor="b" anchorCtr="0">
            <a:noAutofit/>
          </a:bodyPr>
          <a:lstStyle/>
          <a:p>
            <a:pPr marL="0" lvl="0" indent="0" algn="l" rtl="0">
              <a:lnSpc>
                <a:spcPct val="85000"/>
              </a:lnSpc>
              <a:spcBef>
                <a:spcPts val="0"/>
              </a:spcBef>
              <a:spcAft>
                <a:spcPts val="0"/>
              </a:spcAft>
              <a:buClr>
                <a:srgbClr val="3F3F3F"/>
              </a:buClr>
              <a:buSzPts val="1200"/>
              <a:buFont typeface="Calibri"/>
              <a:buNone/>
            </a:pPr>
            <a:r>
              <a:rPr lang="en-US"/>
              <a:t>Example Blood Glucose Data Instance </a:t>
            </a:r>
            <a:endParaRPr/>
          </a:p>
        </p:txBody>
      </p:sp>
      <p:sp>
        <p:nvSpPr>
          <p:cNvPr id="725" name="Google Shape;725;p88"/>
          <p:cNvSpPr txBox="1"/>
          <p:nvPr/>
        </p:nvSpPr>
        <p:spPr>
          <a:xfrm>
            <a:off x="2401800" y="2436575"/>
            <a:ext cx="7388400" cy="3271800"/>
          </a:xfrm>
          <a:prstGeom prst="rect">
            <a:avLst/>
          </a:prstGeom>
          <a:solidFill>
            <a:srgbClr val="D9D9D9"/>
          </a:solid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"blood_glucose": {</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"value": 128</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a:t>
            </a:r>
            <a:endParaRPr/>
          </a:p>
        </p:txBody>
      </p:sp>
      <p:sp>
        <p:nvSpPr>
          <p:cNvPr id="726" name="Google Shape;726;p88"/>
          <p:cNvSpPr txBox="1"/>
          <p:nvPr/>
        </p:nvSpPr>
        <p:spPr>
          <a:xfrm>
            <a:off x="2304943" y="2007700"/>
            <a:ext cx="6546900" cy="6924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endParaRPr sz="1400">
              <a:solidFill>
                <a:schemeClr val="dk1"/>
              </a:solidFill>
              <a:latin typeface="Galdeano"/>
              <a:ea typeface="Galdeano"/>
              <a:cs typeface="Galdeano"/>
              <a:sym typeface="Galdeano"/>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p89"/>
          <p:cNvSpPr/>
          <p:nvPr/>
        </p:nvSpPr>
        <p:spPr>
          <a:xfrm>
            <a:off x="9055627" y="5272351"/>
            <a:ext cx="1504199" cy="552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2" name="Google Shape;732;p89"/>
          <p:cNvSpPr txBox="1">
            <a:spLocks noGrp="1"/>
          </p:cNvSpPr>
          <p:nvPr>
            <p:ph type="title"/>
          </p:nvPr>
        </p:nvSpPr>
        <p:spPr>
          <a:xfrm>
            <a:off x="1097280" y="286603"/>
            <a:ext cx="10058400" cy="1450757"/>
          </a:xfrm>
          <a:prstGeom prst="rect">
            <a:avLst/>
          </a:prstGeom>
          <a:noFill/>
          <a:ln>
            <a:noFill/>
          </a:ln>
        </p:spPr>
        <p:txBody>
          <a:bodyPr spcFirstLastPara="1" wrap="square" lIns="91425" tIns="91425" rIns="91425" bIns="91425" anchor="b" anchorCtr="0">
            <a:noAutofit/>
          </a:bodyPr>
          <a:lstStyle/>
          <a:p>
            <a:pPr marL="0" lvl="0" indent="0" algn="l" rtl="0">
              <a:lnSpc>
                <a:spcPct val="85000"/>
              </a:lnSpc>
              <a:spcBef>
                <a:spcPts val="0"/>
              </a:spcBef>
              <a:spcAft>
                <a:spcPts val="0"/>
              </a:spcAft>
              <a:buClr>
                <a:srgbClr val="3F3F3F"/>
              </a:buClr>
              <a:buSzPts val="1200"/>
              <a:buFont typeface="Calibri"/>
              <a:buNone/>
            </a:pPr>
            <a:r>
              <a:rPr lang="en-US"/>
              <a:t>Example Blood Glucose Data Instance</a:t>
            </a:r>
            <a:endParaRPr/>
          </a:p>
        </p:txBody>
      </p:sp>
      <p:sp>
        <p:nvSpPr>
          <p:cNvPr id="733" name="Google Shape;733;p89"/>
          <p:cNvSpPr txBox="1"/>
          <p:nvPr/>
        </p:nvSpPr>
        <p:spPr>
          <a:xfrm>
            <a:off x="2401800" y="2436575"/>
            <a:ext cx="7388400" cy="3271800"/>
          </a:xfrm>
          <a:prstGeom prst="rect">
            <a:avLst/>
          </a:prstGeom>
          <a:solidFill>
            <a:srgbClr val="D9D9D9"/>
          </a:solid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"blood_glucose": {</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"unit": "mg/dL",</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"value": 128</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"effective_time_frame": {</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"time_interval": {</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"start_date_time": "2026-01-05T07:25:00Z",</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"end_date_time": "2026-03-05T07:25:00Z"</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"temporal_relationship_to_meal": "fasting",</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"temporal_relationship_to_sleep": "on waking",</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    "descriptive_statistic": "average"</a:t>
            </a:r>
            <a:endParaRPr/>
          </a:p>
          <a:p>
            <a:pPr marL="0" marR="0" lvl="0" indent="0" algn="l" rtl="0">
              <a:spcBef>
                <a:spcPts val="0"/>
              </a:spcBef>
              <a:spcAft>
                <a:spcPts val="0"/>
              </a:spcAft>
              <a:buNone/>
            </a:pPr>
            <a:r>
              <a:rPr lang="en-US" sz="1300">
                <a:solidFill>
                  <a:schemeClr val="dk1"/>
                </a:solidFill>
                <a:latin typeface="Courier New"/>
                <a:ea typeface="Courier New"/>
                <a:cs typeface="Courier New"/>
                <a:sym typeface="Courier New"/>
              </a:rPr>
              <a:t>}</a:t>
            </a:r>
            <a:endParaRPr/>
          </a:p>
        </p:txBody>
      </p:sp>
      <p:sp>
        <p:nvSpPr>
          <p:cNvPr id="734" name="Google Shape;734;p89"/>
          <p:cNvSpPr txBox="1"/>
          <p:nvPr/>
        </p:nvSpPr>
        <p:spPr>
          <a:xfrm>
            <a:off x="2401801" y="2007701"/>
            <a:ext cx="6546900" cy="6924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US" sz="1400">
                <a:solidFill>
                  <a:srgbClr val="434343"/>
                </a:solidFill>
                <a:latin typeface="Galdeano"/>
                <a:ea typeface="Galdeano"/>
                <a:cs typeface="Galdeano"/>
                <a:sym typeface="Galdeano"/>
              </a:rPr>
              <a:t>average fasting blood glucose in mg/dL over a 3-month period, Jan 5 to Mar 5 202</a:t>
            </a:r>
            <a:r>
              <a:rPr lang="en-US">
                <a:solidFill>
                  <a:srgbClr val="434343"/>
                </a:solidFill>
                <a:latin typeface="Galdeano"/>
                <a:ea typeface="Galdeano"/>
                <a:cs typeface="Galdeano"/>
                <a:sym typeface="Galdeano"/>
              </a:rPr>
              <a:t>6</a:t>
            </a:r>
            <a:endParaRPr/>
          </a:p>
          <a:p>
            <a:pPr marL="0" marR="0" lvl="0" indent="0" algn="l" rtl="0">
              <a:spcBef>
                <a:spcPts val="0"/>
              </a:spcBef>
              <a:spcAft>
                <a:spcPts val="0"/>
              </a:spcAft>
              <a:buNone/>
            </a:pPr>
            <a:endParaRPr sz="1400">
              <a:solidFill>
                <a:schemeClr val="dk1"/>
              </a:solidFill>
              <a:latin typeface="Galdeano"/>
              <a:ea typeface="Galdeano"/>
              <a:cs typeface="Galdeano"/>
              <a:sym typeface="Galdeano"/>
            </a:endParaRPr>
          </a:p>
        </p:txBody>
      </p:sp>
      <p:sp>
        <p:nvSpPr>
          <p:cNvPr id="735" name="Google Shape;735;p89"/>
          <p:cNvSpPr/>
          <p:nvPr/>
        </p:nvSpPr>
        <p:spPr>
          <a:xfrm>
            <a:off x="5148951" y="2963627"/>
            <a:ext cx="563400" cy="293999"/>
          </a:xfrm>
          <a:prstGeom prst="leftArrow">
            <a:avLst>
              <a:gd name="adj1" fmla="val 50000"/>
              <a:gd name="adj2" fmla="val 50000"/>
            </a:avLst>
          </a:prstGeom>
          <a:solidFill>
            <a:srgbClr val="4A86E8"/>
          </a:solidFill>
          <a:ln w="952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6" name="Google Shape;736;p89"/>
          <p:cNvSpPr txBox="1"/>
          <p:nvPr/>
        </p:nvSpPr>
        <p:spPr>
          <a:xfrm>
            <a:off x="5712351" y="2908575"/>
            <a:ext cx="930600" cy="4041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US" sz="1300">
                <a:solidFill>
                  <a:schemeClr val="dk1"/>
                </a:solidFill>
                <a:latin typeface="Calibri"/>
                <a:ea typeface="Calibri"/>
                <a:cs typeface="Calibri"/>
                <a:sym typeface="Calibri"/>
              </a:rPr>
              <a:t>required</a:t>
            </a:r>
            <a:endParaRPr/>
          </a:p>
        </p:txBody>
      </p:sp>
      <p:sp>
        <p:nvSpPr>
          <p:cNvPr id="737" name="Google Shape;737;p89"/>
          <p:cNvSpPr/>
          <p:nvPr/>
        </p:nvSpPr>
        <p:spPr>
          <a:xfrm>
            <a:off x="7708600" y="4923303"/>
            <a:ext cx="563400" cy="293999"/>
          </a:xfrm>
          <a:prstGeom prst="leftArrow">
            <a:avLst>
              <a:gd name="adj1" fmla="val 50000"/>
              <a:gd name="adj2" fmla="val 50000"/>
            </a:avLst>
          </a:prstGeom>
          <a:solidFill>
            <a:srgbClr val="4A86E8"/>
          </a:solidFill>
          <a:ln w="952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8" name="Google Shape;738;p89"/>
          <p:cNvSpPr txBox="1"/>
          <p:nvPr/>
        </p:nvSpPr>
        <p:spPr>
          <a:xfrm>
            <a:off x="8272000" y="4868251"/>
            <a:ext cx="930600" cy="4041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US" sz="1300">
                <a:solidFill>
                  <a:schemeClr val="dk1"/>
                </a:solidFill>
                <a:latin typeface="Calibri"/>
                <a:ea typeface="Calibri"/>
                <a:cs typeface="Calibri"/>
                <a:sym typeface="Calibri"/>
              </a:rPr>
              <a:t>optional</a:t>
            </a:r>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pic>
        <p:nvPicPr>
          <p:cNvPr id="744" name="Google Shape;744;p90" title="Screenshot 2026-10-18 at 11.06.47 PM.png"/>
          <p:cNvPicPr preferRelativeResize="0"/>
          <p:nvPr/>
        </p:nvPicPr>
        <p:blipFill>
          <a:blip r:embed="rId3">
            <a:alphaModFix/>
          </a:blip>
          <a:stretch>
            <a:fillRect/>
          </a:stretch>
        </p:blipFill>
        <p:spPr>
          <a:xfrm>
            <a:off x="-513687" y="0"/>
            <a:ext cx="12838374" cy="685799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pic>
        <p:nvPicPr>
          <p:cNvPr id="2" name="CareX_split.mov">
            <a:hlinkClick r:id="" action="ppaction://media"/>
            <a:extLst>
              <a:ext uri="{FF2B5EF4-FFF2-40B4-BE49-F238E27FC236}">
                <a16:creationId xmlns:a16="http://schemas.microsoft.com/office/drawing/2014/main" id="{ED3E5015-915D-A00F-B77C-97E8AFB7FD6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3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p92"/>
          <p:cNvSpPr txBox="1"/>
          <p:nvPr/>
        </p:nvSpPr>
        <p:spPr>
          <a:xfrm>
            <a:off x="9862061" y="-14400"/>
            <a:ext cx="2329500" cy="6872400"/>
          </a:xfrm>
          <a:prstGeom prst="rect">
            <a:avLst/>
          </a:prstGeom>
          <a:solidFill>
            <a:schemeClr val="lt2"/>
          </a:solidFill>
          <a:ln>
            <a:noFill/>
          </a:ln>
        </p:spPr>
        <p:txBody>
          <a:bodyPr spcFirstLastPara="1" wrap="square" lIns="91400" tIns="45700" rIns="91400" bIns="45700" anchor="ctr" anchorCtr="0">
            <a:noAutofit/>
          </a:bodyPr>
          <a:lstStyle/>
          <a:p>
            <a:pPr marL="0" marR="0" lvl="0" indent="0" algn="ctr" rtl="0">
              <a:lnSpc>
                <a:spcPct val="90000"/>
              </a:lnSpc>
              <a:spcBef>
                <a:spcPts val="0"/>
              </a:spcBef>
              <a:spcAft>
                <a:spcPts val="0"/>
              </a:spcAft>
              <a:buClr>
                <a:srgbClr val="000000"/>
              </a:buClr>
              <a:buSzPts val="4000"/>
              <a:buFont typeface="Arial"/>
              <a:buNone/>
            </a:pPr>
            <a:br>
              <a:rPr lang="en-US" sz="4000" b="1" i="0" u="none" strike="noStrike" cap="none">
                <a:solidFill>
                  <a:srgbClr val="F27826"/>
                </a:solidFill>
                <a:latin typeface="Poppins"/>
                <a:ea typeface="Poppins"/>
                <a:cs typeface="Poppins"/>
                <a:sym typeface="Poppins"/>
              </a:rPr>
            </a:br>
            <a:endParaRPr sz="4000" b="0" i="0" u="none" strike="noStrike" cap="none">
              <a:solidFill>
                <a:srgbClr val="F27826"/>
              </a:solidFill>
              <a:latin typeface="Poppins"/>
              <a:ea typeface="Poppins"/>
              <a:cs typeface="Poppins"/>
              <a:sym typeface="Poppins"/>
            </a:endParaRPr>
          </a:p>
        </p:txBody>
      </p:sp>
      <p:sp>
        <p:nvSpPr>
          <p:cNvPr id="757" name="Google Shape;757;p92"/>
          <p:cNvSpPr txBox="1">
            <a:spLocks noGrp="1"/>
          </p:cNvSpPr>
          <p:nvPr>
            <p:ph type="title"/>
          </p:nvPr>
        </p:nvSpPr>
        <p:spPr>
          <a:xfrm>
            <a:off x="462337" y="273844"/>
            <a:ext cx="8222100" cy="481200"/>
          </a:xfrm>
          <a:prstGeom prst="rect">
            <a:avLst/>
          </a:prstGeom>
          <a:noFill/>
          <a:ln>
            <a:noFill/>
          </a:ln>
        </p:spPr>
        <p:txBody>
          <a:bodyPr spcFirstLastPara="1" wrap="square" lIns="91400" tIns="45700" rIns="91400" bIns="45700" anchor="ctr" anchorCtr="0">
            <a:normAutofit fontScale="90000"/>
          </a:bodyPr>
          <a:lstStyle/>
          <a:p>
            <a:pPr marL="0" lvl="0" indent="0" algn="l" rtl="0">
              <a:lnSpc>
                <a:spcPct val="90000"/>
              </a:lnSpc>
              <a:spcBef>
                <a:spcPts val="0"/>
              </a:spcBef>
              <a:spcAft>
                <a:spcPts val="0"/>
              </a:spcAft>
              <a:buSzPct val="134091"/>
              <a:buNone/>
            </a:pPr>
            <a:r>
              <a:rPr lang="en-US" b="1">
                <a:latin typeface="Poppins"/>
                <a:ea typeface="Poppins"/>
                <a:cs typeface="Poppins"/>
                <a:sym typeface="Poppins"/>
              </a:rPr>
              <a:t>Ecosystem Overview:</a:t>
            </a:r>
            <a:br>
              <a:rPr lang="en-US">
                <a:latin typeface="Poppins"/>
                <a:ea typeface="Poppins"/>
                <a:cs typeface="Poppins"/>
                <a:sym typeface="Poppins"/>
              </a:rPr>
            </a:br>
            <a:r>
              <a:rPr lang="en-US" sz="2300" i="1">
                <a:latin typeface="Poppins"/>
                <a:ea typeface="Poppins"/>
                <a:cs typeface="Poppins"/>
                <a:sym typeface="Poppins"/>
              </a:rPr>
              <a:t>Horizontal Foundation and Vertical Solutions</a:t>
            </a:r>
            <a:endParaRPr>
              <a:latin typeface="Poppins"/>
              <a:ea typeface="Poppins"/>
              <a:cs typeface="Poppins"/>
              <a:sym typeface="Poppins"/>
            </a:endParaRPr>
          </a:p>
        </p:txBody>
      </p:sp>
      <p:sp>
        <p:nvSpPr>
          <p:cNvPr id="758" name="Google Shape;758;p92"/>
          <p:cNvSpPr/>
          <p:nvPr/>
        </p:nvSpPr>
        <p:spPr>
          <a:xfrm>
            <a:off x="353240" y="4625935"/>
            <a:ext cx="9129300" cy="1983300"/>
          </a:xfrm>
          <a:prstGeom prst="roundRect">
            <a:avLst>
              <a:gd name="adj" fmla="val 16667"/>
            </a:avLst>
          </a:prstGeom>
          <a:solidFill>
            <a:srgbClr val="F27826">
              <a:alpha val="9020"/>
            </a:srgbClr>
          </a:solidFill>
          <a:ln w="19075" cap="flat" cmpd="sng">
            <a:solidFill>
              <a:srgbClr val="F27826"/>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0" i="0" u="none" strike="noStrike" cap="none">
                <a:solidFill>
                  <a:srgbClr val="FFFFFF"/>
                </a:solidFill>
                <a:latin typeface="Poppins"/>
                <a:ea typeface="Poppins"/>
                <a:cs typeface="Poppins"/>
                <a:sym typeface="Poppins"/>
              </a:rPr>
              <a:t> </a:t>
            </a:r>
            <a:endParaRPr sz="1500" b="0" i="0" u="none" strike="noStrike" cap="none">
              <a:solidFill>
                <a:srgbClr val="000000"/>
              </a:solidFill>
              <a:latin typeface="Poppins"/>
              <a:ea typeface="Poppins"/>
              <a:cs typeface="Poppins"/>
              <a:sym typeface="Poppins"/>
            </a:endParaRPr>
          </a:p>
        </p:txBody>
      </p:sp>
      <p:cxnSp>
        <p:nvCxnSpPr>
          <p:cNvPr id="759" name="Google Shape;759;p92"/>
          <p:cNvCxnSpPr/>
          <p:nvPr/>
        </p:nvCxnSpPr>
        <p:spPr>
          <a:xfrm rot="10800000" flipH="1">
            <a:off x="4394612" y="3107925"/>
            <a:ext cx="705300" cy="5700"/>
          </a:xfrm>
          <a:prstGeom prst="straightConnector1">
            <a:avLst/>
          </a:prstGeom>
          <a:noFill/>
          <a:ln w="69875" cap="rnd" cmpd="sng">
            <a:solidFill>
              <a:srgbClr val="595959">
                <a:alpha val="92940"/>
              </a:srgbClr>
            </a:solidFill>
            <a:prstDash val="dot"/>
            <a:round/>
            <a:headEnd type="none" w="sm" len="sm"/>
            <a:tailEnd type="none" w="sm" len="sm"/>
          </a:ln>
        </p:spPr>
      </p:cxnSp>
      <p:grpSp>
        <p:nvGrpSpPr>
          <p:cNvPr id="760" name="Google Shape;760;p92"/>
          <p:cNvGrpSpPr/>
          <p:nvPr/>
        </p:nvGrpSpPr>
        <p:grpSpPr>
          <a:xfrm>
            <a:off x="1595051" y="2108064"/>
            <a:ext cx="795015" cy="2459060"/>
            <a:chOff x="3130269" y="2003820"/>
            <a:chExt cx="915600" cy="2692500"/>
          </a:xfrm>
        </p:grpSpPr>
        <p:sp>
          <p:nvSpPr>
            <p:cNvPr id="761" name="Google Shape;761;p92"/>
            <p:cNvSpPr/>
            <p:nvPr/>
          </p:nvSpPr>
          <p:spPr>
            <a:xfrm>
              <a:off x="3130269" y="2003820"/>
              <a:ext cx="915600" cy="2692500"/>
            </a:xfrm>
            <a:prstGeom prst="roundRect">
              <a:avLst>
                <a:gd name="adj" fmla="val 13523"/>
              </a:avLst>
            </a:prstGeom>
            <a:noFill/>
            <a:ln w="19075" cap="flat" cmpd="sng">
              <a:solidFill>
                <a:srgbClr val="595959"/>
              </a:solidFill>
              <a:prstDash val="solid"/>
              <a:miter lim="800000"/>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Poppins"/>
                <a:ea typeface="Poppins"/>
                <a:cs typeface="Poppins"/>
                <a:sym typeface="Poppins"/>
              </a:endParaRPr>
            </a:p>
          </p:txBody>
        </p:sp>
        <p:sp>
          <p:nvSpPr>
            <p:cNvPr id="762" name="Google Shape;762;p92"/>
            <p:cNvSpPr txBox="1"/>
            <p:nvPr/>
          </p:nvSpPr>
          <p:spPr>
            <a:xfrm rot="-5400000">
              <a:off x="2447407" y="3032734"/>
              <a:ext cx="2312700" cy="638100"/>
            </a:xfrm>
            <a:prstGeom prst="rect">
              <a:avLst/>
            </a:prstGeom>
            <a:noFill/>
            <a:ln>
              <a:noFill/>
            </a:ln>
          </p:spPr>
          <p:txBody>
            <a:bodyPr spcFirstLastPara="1" wrap="square" lIns="91400" tIns="45700" rIns="91400" bIns="457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1">
                  <a:solidFill>
                    <a:srgbClr val="595959"/>
                  </a:solidFill>
                  <a:latin typeface="Poppins"/>
                  <a:ea typeface="Poppins"/>
                  <a:cs typeface="Poppins"/>
                  <a:sym typeface="Poppins"/>
                </a:rPr>
                <a:t>Cardio-Kidney-</a:t>
              </a:r>
              <a:endParaRPr sz="1500" b="1" i="1">
                <a:solidFill>
                  <a:srgbClr val="595959"/>
                </a:solidFill>
                <a:latin typeface="Poppins"/>
                <a:ea typeface="Poppins"/>
                <a:cs typeface="Poppins"/>
                <a:sym typeface="Poppins"/>
              </a:endParaRPr>
            </a:p>
            <a:p>
              <a:pPr marL="0" marR="0" lvl="0" indent="0" algn="ctr" rtl="0">
                <a:lnSpc>
                  <a:spcPct val="100000"/>
                </a:lnSpc>
                <a:spcBef>
                  <a:spcPts val="0"/>
                </a:spcBef>
                <a:spcAft>
                  <a:spcPts val="0"/>
                </a:spcAft>
                <a:buClr>
                  <a:srgbClr val="000000"/>
                </a:buClr>
                <a:buSzPts val="1500"/>
                <a:buFont typeface="Arial"/>
                <a:buNone/>
              </a:pPr>
              <a:r>
                <a:rPr lang="en-US" sz="1500" b="1" i="1">
                  <a:solidFill>
                    <a:srgbClr val="595959"/>
                  </a:solidFill>
                  <a:latin typeface="Poppins"/>
                  <a:ea typeface="Poppins"/>
                  <a:cs typeface="Poppins"/>
                  <a:sym typeface="Poppins"/>
                </a:rPr>
                <a:t>Metabolic</a:t>
              </a:r>
              <a:endParaRPr sz="1500" b="0" i="0" u="none" strike="noStrike" cap="none">
                <a:solidFill>
                  <a:srgbClr val="595959"/>
                </a:solidFill>
                <a:latin typeface="Poppins"/>
                <a:ea typeface="Poppins"/>
                <a:cs typeface="Poppins"/>
                <a:sym typeface="Poppins"/>
              </a:endParaRPr>
            </a:p>
          </p:txBody>
        </p:sp>
      </p:grpSp>
      <p:grpSp>
        <p:nvGrpSpPr>
          <p:cNvPr id="763" name="Google Shape;763;p92"/>
          <p:cNvGrpSpPr/>
          <p:nvPr/>
        </p:nvGrpSpPr>
        <p:grpSpPr>
          <a:xfrm>
            <a:off x="7286064" y="2112031"/>
            <a:ext cx="915600" cy="2459060"/>
            <a:chOff x="9692782" y="2002092"/>
            <a:chExt cx="915600" cy="2692500"/>
          </a:xfrm>
        </p:grpSpPr>
        <p:sp>
          <p:nvSpPr>
            <p:cNvPr id="764" name="Google Shape;764;p92"/>
            <p:cNvSpPr txBox="1"/>
            <p:nvPr/>
          </p:nvSpPr>
          <p:spPr>
            <a:xfrm rot="-5400000">
              <a:off x="9215576" y="3169341"/>
              <a:ext cx="1983000" cy="323100"/>
            </a:xfrm>
            <a:prstGeom prst="rect">
              <a:avLst/>
            </a:prstGeom>
            <a:noFill/>
            <a:ln>
              <a:noFill/>
            </a:ln>
          </p:spPr>
          <p:txBody>
            <a:bodyPr spcFirstLastPara="1" wrap="square" lIns="91400" tIns="45700" rIns="91400"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1" i="1" u="none" strike="noStrike" cap="none">
                  <a:solidFill>
                    <a:srgbClr val="595959"/>
                  </a:solidFill>
                  <a:latin typeface="Poppins"/>
                  <a:ea typeface="Poppins"/>
                  <a:cs typeface="Poppins"/>
                  <a:sym typeface="Poppins"/>
                </a:rPr>
                <a:t>Climate &amp; Sleep</a:t>
              </a:r>
              <a:endParaRPr sz="1500" b="0" i="0" u="none" strike="noStrike" cap="none">
                <a:solidFill>
                  <a:srgbClr val="000000"/>
                </a:solidFill>
                <a:latin typeface="Poppins"/>
                <a:ea typeface="Poppins"/>
                <a:cs typeface="Poppins"/>
                <a:sym typeface="Poppins"/>
              </a:endParaRPr>
            </a:p>
          </p:txBody>
        </p:sp>
        <p:sp>
          <p:nvSpPr>
            <p:cNvPr id="765" name="Google Shape;765;p92"/>
            <p:cNvSpPr/>
            <p:nvPr/>
          </p:nvSpPr>
          <p:spPr>
            <a:xfrm>
              <a:off x="9692782" y="2002092"/>
              <a:ext cx="915600" cy="2692500"/>
            </a:xfrm>
            <a:prstGeom prst="roundRect">
              <a:avLst>
                <a:gd name="adj" fmla="val 13523"/>
              </a:avLst>
            </a:prstGeom>
            <a:noFill/>
            <a:ln w="19075" cap="flat" cmpd="sng">
              <a:solidFill>
                <a:srgbClr val="595959"/>
              </a:solidFill>
              <a:prstDash val="solid"/>
              <a:miter lim="800000"/>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Poppins"/>
                <a:ea typeface="Poppins"/>
                <a:cs typeface="Poppins"/>
                <a:sym typeface="Poppins"/>
              </a:endParaRPr>
            </a:p>
          </p:txBody>
        </p:sp>
      </p:grpSp>
      <p:grpSp>
        <p:nvGrpSpPr>
          <p:cNvPr id="766" name="Google Shape;766;p92"/>
          <p:cNvGrpSpPr/>
          <p:nvPr/>
        </p:nvGrpSpPr>
        <p:grpSpPr>
          <a:xfrm>
            <a:off x="5139493" y="2112031"/>
            <a:ext cx="915600" cy="2459060"/>
            <a:chOff x="5390804" y="1985966"/>
            <a:chExt cx="915600" cy="2692500"/>
          </a:xfrm>
        </p:grpSpPr>
        <p:sp>
          <p:nvSpPr>
            <p:cNvPr id="767" name="Google Shape;767;p92"/>
            <p:cNvSpPr txBox="1"/>
            <p:nvPr/>
          </p:nvSpPr>
          <p:spPr>
            <a:xfrm rot="-5400000">
              <a:off x="4555059" y="3053914"/>
              <a:ext cx="2659200" cy="554100"/>
            </a:xfrm>
            <a:prstGeom prst="rect">
              <a:avLst/>
            </a:prstGeom>
            <a:noFill/>
            <a:ln>
              <a:noFill/>
            </a:ln>
          </p:spPr>
          <p:txBody>
            <a:bodyPr spcFirstLastPara="1" wrap="square" lIns="91400" tIns="45700" rIns="91400"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1" i="1" u="none" strike="noStrike" cap="none">
                  <a:solidFill>
                    <a:srgbClr val="595959"/>
                  </a:solidFill>
                  <a:latin typeface="Poppins"/>
                  <a:ea typeface="Poppins"/>
                  <a:cs typeface="Poppins"/>
                  <a:sym typeface="Poppins"/>
                </a:rPr>
                <a:t>Clinical Language Bridge</a:t>
              </a:r>
              <a:endParaRPr sz="1500" b="0" i="0" u="none" strike="noStrike" cap="none">
                <a:solidFill>
                  <a:srgbClr val="000000"/>
                </a:solidFill>
                <a:latin typeface="Poppins"/>
                <a:ea typeface="Poppins"/>
                <a:cs typeface="Poppins"/>
                <a:sym typeface="Poppins"/>
              </a:endParaRPr>
            </a:p>
          </p:txBody>
        </p:sp>
        <p:sp>
          <p:nvSpPr>
            <p:cNvPr id="768" name="Google Shape;768;p92"/>
            <p:cNvSpPr/>
            <p:nvPr/>
          </p:nvSpPr>
          <p:spPr>
            <a:xfrm>
              <a:off x="5390804" y="1985966"/>
              <a:ext cx="915600" cy="2692500"/>
            </a:xfrm>
            <a:prstGeom prst="roundRect">
              <a:avLst>
                <a:gd name="adj" fmla="val 13523"/>
              </a:avLst>
            </a:prstGeom>
            <a:noFill/>
            <a:ln w="19075" cap="flat" cmpd="sng">
              <a:solidFill>
                <a:srgbClr val="595959"/>
              </a:solidFill>
              <a:prstDash val="solid"/>
              <a:miter lim="800000"/>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Poppins"/>
                <a:ea typeface="Poppins"/>
                <a:cs typeface="Poppins"/>
                <a:sym typeface="Poppins"/>
              </a:endParaRPr>
            </a:p>
          </p:txBody>
        </p:sp>
      </p:grpSp>
      <p:grpSp>
        <p:nvGrpSpPr>
          <p:cNvPr id="769" name="Google Shape;769;p92"/>
          <p:cNvGrpSpPr/>
          <p:nvPr/>
        </p:nvGrpSpPr>
        <p:grpSpPr>
          <a:xfrm>
            <a:off x="2567370" y="2112014"/>
            <a:ext cx="795015" cy="2459060"/>
            <a:chOff x="2210365" y="1984022"/>
            <a:chExt cx="915600" cy="2692500"/>
          </a:xfrm>
        </p:grpSpPr>
        <p:sp>
          <p:nvSpPr>
            <p:cNvPr id="770" name="Google Shape;770;p92"/>
            <p:cNvSpPr txBox="1"/>
            <p:nvPr/>
          </p:nvSpPr>
          <p:spPr>
            <a:xfrm rot="-5400000">
              <a:off x="1486625" y="3144856"/>
              <a:ext cx="2343900" cy="372300"/>
            </a:xfrm>
            <a:prstGeom prst="rect">
              <a:avLst/>
            </a:prstGeom>
            <a:noFill/>
            <a:ln>
              <a:noFill/>
            </a:ln>
          </p:spPr>
          <p:txBody>
            <a:bodyPr spcFirstLastPara="1" wrap="square" lIns="91400" tIns="45700" rIns="91400"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1" i="1" u="none" strike="noStrike" cap="none">
                  <a:solidFill>
                    <a:srgbClr val="595959"/>
                  </a:solidFill>
                  <a:latin typeface="Poppins"/>
                  <a:ea typeface="Poppins"/>
                  <a:cs typeface="Poppins"/>
                  <a:sym typeface="Poppins"/>
                </a:rPr>
                <a:t>  Diabetes</a:t>
              </a:r>
              <a:endParaRPr sz="1500" b="0" i="0" u="none" strike="noStrike" cap="none">
                <a:solidFill>
                  <a:srgbClr val="000000"/>
                </a:solidFill>
                <a:latin typeface="Poppins"/>
                <a:ea typeface="Poppins"/>
                <a:cs typeface="Poppins"/>
                <a:sym typeface="Poppins"/>
              </a:endParaRPr>
            </a:p>
          </p:txBody>
        </p:sp>
        <p:sp>
          <p:nvSpPr>
            <p:cNvPr id="771" name="Google Shape;771;p92"/>
            <p:cNvSpPr/>
            <p:nvPr/>
          </p:nvSpPr>
          <p:spPr>
            <a:xfrm>
              <a:off x="2210365" y="1984022"/>
              <a:ext cx="915600" cy="2692500"/>
            </a:xfrm>
            <a:prstGeom prst="roundRect">
              <a:avLst>
                <a:gd name="adj" fmla="val 13523"/>
              </a:avLst>
            </a:prstGeom>
            <a:noFill/>
            <a:ln w="19075" cap="flat" cmpd="sng">
              <a:solidFill>
                <a:srgbClr val="595959"/>
              </a:solidFill>
              <a:prstDash val="solid"/>
              <a:miter lim="800000"/>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Poppins"/>
                <a:ea typeface="Poppins"/>
                <a:cs typeface="Poppins"/>
                <a:sym typeface="Poppins"/>
              </a:endParaRPr>
            </a:p>
          </p:txBody>
        </p:sp>
      </p:grpSp>
      <p:grpSp>
        <p:nvGrpSpPr>
          <p:cNvPr id="772" name="Google Shape;772;p92"/>
          <p:cNvGrpSpPr/>
          <p:nvPr/>
        </p:nvGrpSpPr>
        <p:grpSpPr>
          <a:xfrm>
            <a:off x="6218208" y="2112029"/>
            <a:ext cx="915600" cy="2459060"/>
            <a:chOff x="8483557" y="1989466"/>
            <a:chExt cx="915600" cy="2692500"/>
          </a:xfrm>
        </p:grpSpPr>
        <p:sp>
          <p:nvSpPr>
            <p:cNvPr id="773" name="Google Shape;773;p92"/>
            <p:cNvSpPr txBox="1"/>
            <p:nvPr/>
          </p:nvSpPr>
          <p:spPr>
            <a:xfrm rot="-5400000">
              <a:off x="7684443" y="3250060"/>
              <a:ext cx="2504400" cy="323100"/>
            </a:xfrm>
            <a:prstGeom prst="rect">
              <a:avLst/>
            </a:prstGeom>
            <a:noFill/>
            <a:ln>
              <a:noFill/>
            </a:ln>
          </p:spPr>
          <p:txBody>
            <a:bodyPr spcFirstLastPara="1" wrap="square" lIns="91400" tIns="45700" rIns="91400"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1" i="1" u="none" strike="noStrike" cap="none">
                  <a:solidFill>
                    <a:srgbClr val="595959"/>
                  </a:solidFill>
                  <a:latin typeface="Poppins"/>
                  <a:ea typeface="Poppins"/>
                  <a:cs typeface="Poppins"/>
                  <a:sym typeface="Poppins"/>
                </a:rPr>
                <a:t>Patient Engagement</a:t>
              </a:r>
              <a:endParaRPr sz="1500" b="1" i="1" u="none" strike="noStrike" cap="none">
                <a:solidFill>
                  <a:srgbClr val="595959"/>
                </a:solidFill>
                <a:latin typeface="Poppins"/>
                <a:ea typeface="Poppins"/>
                <a:cs typeface="Poppins"/>
                <a:sym typeface="Poppins"/>
              </a:endParaRPr>
            </a:p>
          </p:txBody>
        </p:sp>
        <p:sp>
          <p:nvSpPr>
            <p:cNvPr id="774" name="Google Shape;774;p92"/>
            <p:cNvSpPr/>
            <p:nvPr/>
          </p:nvSpPr>
          <p:spPr>
            <a:xfrm>
              <a:off x="8483557" y="1989466"/>
              <a:ext cx="915600" cy="2692500"/>
            </a:xfrm>
            <a:prstGeom prst="roundRect">
              <a:avLst>
                <a:gd name="adj" fmla="val 13523"/>
              </a:avLst>
            </a:prstGeom>
            <a:noFill/>
            <a:ln w="19075" cap="flat" cmpd="sng">
              <a:solidFill>
                <a:srgbClr val="595959"/>
              </a:solidFill>
              <a:prstDash val="solid"/>
              <a:miter lim="800000"/>
              <a:headEnd type="none" w="sm" len="sm"/>
              <a:tailEnd type="none" w="sm" len="sm"/>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Poppins"/>
                <a:ea typeface="Poppins"/>
                <a:cs typeface="Poppins"/>
                <a:sym typeface="Poppins"/>
              </a:endParaRPr>
            </a:p>
          </p:txBody>
        </p:sp>
      </p:grpSp>
      <p:grpSp>
        <p:nvGrpSpPr>
          <p:cNvPr id="775" name="Google Shape;775;p92"/>
          <p:cNvGrpSpPr/>
          <p:nvPr/>
        </p:nvGrpSpPr>
        <p:grpSpPr>
          <a:xfrm>
            <a:off x="649971" y="2112733"/>
            <a:ext cx="795015" cy="2459060"/>
            <a:chOff x="1138779" y="1984708"/>
            <a:chExt cx="915600" cy="2692500"/>
          </a:xfrm>
        </p:grpSpPr>
        <p:sp>
          <p:nvSpPr>
            <p:cNvPr id="776" name="Google Shape;776;p92"/>
            <p:cNvSpPr txBox="1"/>
            <p:nvPr/>
          </p:nvSpPr>
          <p:spPr>
            <a:xfrm rot="-5400000">
              <a:off x="254356" y="3142804"/>
              <a:ext cx="2659200" cy="372300"/>
            </a:xfrm>
            <a:prstGeom prst="rect">
              <a:avLst/>
            </a:prstGeom>
            <a:noFill/>
            <a:ln>
              <a:noFill/>
            </a:ln>
          </p:spPr>
          <p:txBody>
            <a:bodyPr spcFirstLastPara="1" wrap="square" lIns="91400" tIns="45700" rIns="91400"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1" i="1" u="none" strike="noStrike" cap="none">
                  <a:solidFill>
                    <a:srgbClr val="595959"/>
                  </a:solidFill>
                  <a:latin typeface="Poppins"/>
                  <a:ea typeface="Poppins"/>
                  <a:cs typeface="Poppins"/>
                  <a:sym typeface="Poppins"/>
                </a:rPr>
                <a:t>  Hypertension</a:t>
              </a:r>
              <a:endParaRPr sz="1500" b="0" i="0" u="none" strike="noStrike" cap="none">
                <a:solidFill>
                  <a:srgbClr val="000000"/>
                </a:solidFill>
                <a:latin typeface="Poppins"/>
                <a:ea typeface="Poppins"/>
                <a:cs typeface="Poppins"/>
                <a:sym typeface="Poppins"/>
              </a:endParaRPr>
            </a:p>
          </p:txBody>
        </p:sp>
        <p:sp>
          <p:nvSpPr>
            <p:cNvPr id="777" name="Google Shape;777;p92"/>
            <p:cNvSpPr/>
            <p:nvPr/>
          </p:nvSpPr>
          <p:spPr>
            <a:xfrm>
              <a:off x="1138779" y="1984708"/>
              <a:ext cx="915600" cy="2692500"/>
            </a:xfrm>
            <a:prstGeom prst="roundRect">
              <a:avLst>
                <a:gd name="adj" fmla="val 13523"/>
              </a:avLst>
            </a:prstGeom>
            <a:noFill/>
            <a:ln w="19075" cap="flat" cmpd="sng">
              <a:solidFill>
                <a:srgbClr val="595959"/>
              </a:solidFill>
              <a:prstDash val="solid"/>
              <a:miter lim="800000"/>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Poppins"/>
                <a:ea typeface="Poppins"/>
                <a:cs typeface="Poppins"/>
                <a:sym typeface="Poppins"/>
              </a:endParaRPr>
            </a:p>
          </p:txBody>
        </p:sp>
      </p:grpSp>
      <p:grpSp>
        <p:nvGrpSpPr>
          <p:cNvPr id="778" name="Google Shape;778;p92"/>
          <p:cNvGrpSpPr/>
          <p:nvPr/>
        </p:nvGrpSpPr>
        <p:grpSpPr>
          <a:xfrm>
            <a:off x="8302656" y="2112031"/>
            <a:ext cx="915600" cy="2459060"/>
            <a:chOff x="10767543" y="2001351"/>
            <a:chExt cx="915600" cy="2692500"/>
          </a:xfrm>
        </p:grpSpPr>
        <p:sp>
          <p:nvSpPr>
            <p:cNvPr id="779" name="Google Shape;779;p92"/>
            <p:cNvSpPr txBox="1"/>
            <p:nvPr/>
          </p:nvSpPr>
          <p:spPr>
            <a:xfrm rot="-5400000">
              <a:off x="10257188" y="3169342"/>
              <a:ext cx="1983000" cy="323100"/>
            </a:xfrm>
            <a:prstGeom prst="rect">
              <a:avLst/>
            </a:prstGeom>
            <a:noFill/>
            <a:ln>
              <a:noFill/>
            </a:ln>
          </p:spPr>
          <p:txBody>
            <a:bodyPr spcFirstLastPara="1" wrap="square" lIns="91400" tIns="45700" rIns="91400"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1" i="1" u="none" strike="noStrike" cap="none">
                  <a:solidFill>
                    <a:srgbClr val="595959"/>
                  </a:solidFill>
                  <a:latin typeface="Poppins"/>
                  <a:ea typeface="Poppins"/>
                  <a:cs typeface="Poppins"/>
                  <a:sym typeface="Poppins"/>
                </a:rPr>
                <a:t>Heart Failure</a:t>
              </a:r>
              <a:endParaRPr sz="1500" b="0" i="0" u="none" strike="noStrike" cap="none">
                <a:solidFill>
                  <a:srgbClr val="595959"/>
                </a:solidFill>
                <a:latin typeface="Poppins"/>
                <a:ea typeface="Poppins"/>
                <a:cs typeface="Poppins"/>
                <a:sym typeface="Poppins"/>
              </a:endParaRPr>
            </a:p>
          </p:txBody>
        </p:sp>
        <p:sp>
          <p:nvSpPr>
            <p:cNvPr id="780" name="Google Shape;780;p92"/>
            <p:cNvSpPr/>
            <p:nvPr/>
          </p:nvSpPr>
          <p:spPr>
            <a:xfrm>
              <a:off x="10767543" y="2001351"/>
              <a:ext cx="915600" cy="2692500"/>
            </a:xfrm>
            <a:prstGeom prst="roundRect">
              <a:avLst>
                <a:gd name="adj" fmla="val 13523"/>
              </a:avLst>
            </a:prstGeom>
            <a:noFill/>
            <a:ln w="19075" cap="flat" cmpd="sng">
              <a:solidFill>
                <a:srgbClr val="595959"/>
              </a:solidFill>
              <a:prstDash val="solid"/>
              <a:miter lim="800000"/>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Poppins"/>
                <a:ea typeface="Poppins"/>
                <a:cs typeface="Poppins"/>
                <a:sym typeface="Poppins"/>
              </a:endParaRPr>
            </a:p>
          </p:txBody>
        </p:sp>
      </p:grpSp>
      <p:pic>
        <p:nvPicPr>
          <p:cNvPr id="781" name="Google Shape;781;p92" descr="A blue logo with a crown&#10;&#10;Description automatically generated"/>
          <p:cNvPicPr preferRelativeResize="0"/>
          <p:nvPr/>
        </p:nvPicPr>
        <p:blipFill rotWithShape="1">
          <a:blip r:embed="rId3">
            <a:alphaModFix/>
          </a:blip>
          <a:srcRect/>
          <a:stretch/>
        </p:blipFill>
        <p:spPr>
          <a:xfrm>
            <a:off x="6233212" y="1188585"/>
            <a:ext cx="951711" cy="951711"/>
          </a:xfrm>
          <a:prstGeom prst="rect">
            <a:avLst/>
          </a:prstGeom>
          <a:noFill/>
          <a:ln>
            <a:noFill/>
          </a:ln>
        </p:spPr>
      </p:pic>
      <p:pic>
        <p:nvPicPr>
          <p:cNvPr id="782" name="Google Shape;782;p92" descr="A black background with orange and yellow text&#10;&#10;Description automatically generated"/>
          <p:cNvPicPr preferRelativeResize="0"/>
          <p:nvPr/>
        </p:nvPicPr>
        <p:blipFill rotWithShape="1">
          <a:blip r:embed="rId4">
            <a:alphaModFix/>
          </a:blip>
          <a:srcRect/>
          <a:stretch/>
        </p:blipFill>
        <p:spPr>
          <a:xfrm>
            <a:off x="7289663" y="1471112"/>
            <a:ext cx="1860457" cy="669256"/>
          </a:xfrm>
          <a:prstGeom prst="rect">
            <a:avLst/>
          </a:prstGeom>
          <a:noFill/>
          <a:ln>
            <a:noFill/>
          </a:ln>
        </p:spPr>
      </p:pic>
      <p:sp>
        <p:nvSpPr>
          <p:cNvPr id="783" name="Google Shape;783;p92"/>
          <p:cNvSpPr/>
          <p:nvPr/>
        </p:nvSpPr>
        <p:spPr>
          <a:xfrm>
            <a:off x="606331" y="1265488"/>
            <a:ext cx="8612100" cy="786900"/>
          </a:xfrm>
          <a:prstGeom prst="roundRect">
            <a:avLst>
              <a:gd name="adj" fmla="val 16667"/>
            </a:avLst>
          </a:prstGeom>
          <a:noFill/>
          <a:ln w="19075" cap="flat" cmpd="sng">
            <a:solidFill>
              <a:srgbClr val="595959"/>
            </a:solidFill>
            <a:prstDash val="solid"/>
            <a:miter lim="800000"/>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Poppins"/>
              <a:ea typeface="Poppins"/>
              <a:cs typeface="Poppins"/>
              <a:sym typeface="Poppins"/>
            </a:endParaRPr>
          </a:p>
        </p:txBody>
      </p:sp>
      <p:sp>
        <p:nvSpPr>
          <p:cNvPr id="784" name="Google Shape;784;p92"/>
          <p:cNvSpPr txBox="1"/>
          <p:nvPr/>
        </p:nvSpPr>
        <p:spPr>
          <a:xfrm>
            <a:off x="9870002" y="5086570"/>
            <a:ext cx="2329500" cy="1062000"/>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595959"/>
                </a:solidFill>
                <a:latin typeface="Poppins"/>
                <a:ea typeface="Poppins"/>
                <a:cs typeface="Poppins"/>
                <a:sym typeface="Poppins"/>
              </a:rPr>
              <a:t>Jupyter</a:t>
            </a:r>
            <a:r>
              <a:rPr lang="en-US" sz="1300" b="1" i="0" u="none" strike="noStrike" cap="none">
                <a:solidFill>
                  <a:srgbClr val="ED7D31"/>
                </a:solidFill>
                <a:latin typeface="Poppins"/>
                <a:ea typeface="Poppins"/>
                <a:cs typeface="Poppins"/>
                <a:sym typeface="Poppins"/>
              </a:rPr>
              <a:t>Heatlh</a:t>
            </a:r>
            <a:r>
              <a:rPr lang="en-US" sz="1300" b="0" i="0" u="none" strike="noStrike" cap="none">
                <a:solidFill>
                  <a:srgbClr val="595959"/>
                </a:solidFill>
                <a:latin typeface="Poppins"/>
                <a:ea typeface="Poppins"/>
                <a:cs typeface="Poppins"/>
                <a:sym typeface="Poppins"/>
              </a:rPr>
              <a:t> </a:t>
            </a:r>
            <a:r>
              <a:rPr lang="en-US" sz="1300">
                <a:solidFill>
                  <a:srgbClr val="595959"/>
                </a:solidFill>
                <a:latin typeface="Poppins"/>
                <a:ea typeface="Poppins"/>
                <a:cs typeface="Poppins"/>
                <a:sym typeface="Poppins"/>
              </a:rPr>
              <a:t>components provide foundational architecture for </a:t>
            </a:r>
            <a:endParaRPr sz="1500" b="0" i="0" u="none" strike="noStrike" cap="none">
              <a:solidFill>
                <a:srgbClr val="000000"/>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595959"/>
              </a:solidFill>
              <a:latin typeface="Poppins"/>
              <a:ea typeface="Poppins"/>
              <a:cs typeface="Poppins"/>
              <a:sym typeface="Poppins"/>
            </a:endParaRPr>
          </a:p>
        </p:txBody>
      </p:sp>
      <p:sp>
        <p:nvSpPr>
          <p:cNvPr id="785" name="Google Shape;785;p92"/>
          <p:cNvSpPr txBox="1"/>
          <p:nvPr/>
        </p:nvSpPr>
        <p:spPr>
          <a:xfrm>
            <a:off x="9950711" y="2126183"/>
            <a:ext cx="2168100" cy="892800"/>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595959"/>
                </a:solidFill>
                <a:latin typeface="Poppins"/>
                <a:ea typeface="Poppins"/>
                <a:cs typeface="Poppins"/>
                <a:sym typeface="Poppins"/>
              </a:rPr>
              <a:t>Vertical applications </a:t>
            </a:r>
            <a:r>
              <a:rPr lang="en-US" sz="1300" b="0" i="0" u="none" strike="noStrike" cap="none">
                <a:solidFill>
                  <a:srgbClr val="595959"/>
                </a:solidFill>
                <a:latin typeface="Poppins"/>
                <a:ea typeface="Poppins"/>
                <a:cs typeface="Poppins"/>
                <a:sym typeface="Poppins"/>
              </a:rPr>
              <a:t>provide targeted solutions for specific use cases…</a:t>
            </a:r>
            <a:endParaRPr sz="1500" b="0" i="0" u="none" strike="noStrike" cap="none">
              <a:solidFill>
                <a:srgbClr val="000000"/>
              </a:solidFill>
              <a:latin typeface="Poppins"/>
              <a:ea typeface="Poppins"/>
              <a:cs typeface="Poppins"/>
              <a:sym typeface="Poppins"/>
            </a:endParaRPr>
          </a:p>
        </p:txBody>
      </p:sp>
      <p:sp>
        <p:nvSpPr>
          <p:cNvPr id="786" name="Google Shape;786;p92"/>
          <p:cNvSpPr txBox="1"/>
          <p:nvPr/>
        </p:nvSpPr>
        <p:spPr>
          <a:xfrm>
            <a:off x="9919191" y="1538439"/>
            <a:ext cx="1790100" cy="292500"/>
          </a:xfrm>
          <a:prstGeom prst="rect">
            <a:avLst/>
          </a:prstGeom>
          <a:noFill/>
          <a:ln>
            <a:noFill/>
          </a:ln>
        </p:spPr>
        <p:txBody>
          <a:bodyPr spcFirstLastPara="1" wrap="square" lIns="91400" tIns="45700" rIns="91400" bIns="45700"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595959"/>
                </a:solidFill>
                <a:latin typeface="Poppins"/>
                <a:ea typeface="Poppins"/>
                <a:cs typeface="Poppins"/>
                <a:sym typeface="Poppins"/>
              </a:rPr>
              <a:t>EARLY ADOPTERS</a:t>
            </a:r>
            <a:endParaRPr sz="1300" b="0" i="0" u="none" strike="noStrike" cap="none">
              <a:solidFill>
                <a:srgbClr val="000000"/>
              </a:solidFill>
              <a:latin typeface="Poppins"/>
              <a:ea typeface="Poppins"/>
              <a:cs typeface="Poppins"/>
              <a:sym typeface="Poppins"/>
            </a:endParaRPr>
          </a:p>
        </p:txBody>
      </p:sp>
      <p:pic>
        <p:nvPicPr>
          <p:cNvPr id="787" name="Google Shape;787;p92"/>
          <p:cNvPicPr preferRelativeResize="0"/>
          <p:nvPr/>
        </p:nvPicPr>
        <p:blipFill rotWithShape="1">
          <a:blip r:embed="rId5">
            <a:alphaModFix/>
          </a:blip>
          <a:srcRect l="22649"/>
          <a:stretch/>
        </p:blipFill>
        <p:spPr>
          <a:xfrm>
            <a:off x="5004556" y="1746160"/>
            <a:ext cx="1129796" cy="278085"/>
          </a:xfrm>
          <a:prstGeom prst="rect">
            <a:avLst/>
          </a:prstGeom>
          <a:noFill/>
          <a:ln>
            <a:noFill/>
          </a:ln>
        </p:spPr>
      </p:pic>
      <p:pic>
        <p:nvPicPr>
          <p:cNvPr id="788" name="Google Shape;788;p92"/>
          <p:cNvPicPr preferRelativeResize="0"/>
          <p:nvPr/>
        </p:nvPicPr>
        <p:blipFill rotWithShape="1">
          <a:blip r:embed="rId5">
            <a:alphaModFix/>
          </a:blip>
          <a:srcRect r="78110"/>
          <a:stretch/>
        </p:blipFill>
        <p:spPr>
          <a:xfrm>
            <a:off x="5423728" y="1439403"/>
            <a:ext cx="336505" cy="292704"/>
          </a:xfrm>
          <a:prstGeom prst="rect">
            <a:avLst/>
          </a:prstGeom>
          <a:noFill/>
          <a:ln>
            <a:noFill/>
          </a:ln>
        </p:spPr>
      </p:pic>
      <p:grpSp>
        <p:nvGrpSpPr>
          <p:cNvPr id="789" name="Google Shape;789;p92"/>
          <p:cNvGrpSpPr/>
          <p:nvPr/>
        </p:nvGrpSpPr>
        <p:grpSpPr>
          <a:xfrm>
            <a:off x="871107" y="1594525"/>
            <a:ext cx="1471445" cy="359033"/>
            <a:chOff x="1100716" y="1195924"/>
            <a:chExt cx="1103611" cy="269281"/>
          </a:xfrm>
        </p:grpSpPr>
        <p:pic>
          <p:nvPicPr>
            <p:cNvPr id="790" name="Google Shape;790;p92" descr="A blue letter on a black background&#10;&#10;Description automatically generated"/>
            <p:cNvPicPr preferRelativeResize="0"/>
            <p:nvPr/>
          </p:nvPicPr>
          <p:blipFill rotWithShape="1">
            <a:blip r:embed="rId6">
              <a:alphaModFix/>
            </a:blip>
            <a:srcRect r="62764" b="-18427"/>
            <a:stretch/>
          </p:blipFill>
          <p:spPr>
            <a:xfrm>
              <a:off x="1100716" y="1195924"/>
              <a:ext cx="489187" cy="269281"/>
            </a:xfrm>
            <a:prstGeom prst="rect">
              <a:avLst/>
            </a:prstGeom>
            <a:noFill/>
            <a:ln>
              <a:noFill/>
            </a:ln>
          </p:spPr>
        </p:pic>
        <p:pic>
          <p:nvPicPr>
            <p:cNvPr id="791" name="Google Shape;791;p92" descr="A blue letter on a black background&#10;&#10;Description automatically generated"/>
            <p:cNvPicPr preferRelativeResize="0"/>
            <p:nvPr/>
          </p:nvPicPr>
          <p:blipFill rotWithShape="1">
            <a:blip r:embed="rId6">
              <a:alphaModFix/>
            </a:blip>
            <a:srcRect l="36290" t="3456"/>
            <a:stretch/>
          </p:blipFill>
          <p:spPr>
            <a:xfrm>
              <a:off x="1601591" y="1212212"/>
              <a:ext cx="602736" cy="173736"/>
            </a:xfrm>
            <a:prstGeom prst="rect">
              <a:avLst/>
            </a:prstGeom>
            <a:noFill/>
            <a:ln>
              <a:noFill/>
            </a:ln>
          </p:spPr>
        </p:pic>
      </p:grpSp>
      <p:pic>
        <p:nvPicPr>
          <p:cNvPr id="792" name="Google Shape;792;p92" title="Duke-BigIdeasLab-Logo-CMYK-Horizontal-Navy.png"/>
          <p:cNvPicPr preferRelativeResize="0"/>
          <p:nvPr/>
        </p:nvPicPr>
        <p:blipFill rotWithShape="1">
          <a:blip r:embed="rId7">
            <a:alphaModFix/>
          </a:blip>
          <a:srcRect t="-10" r="48920" b="10"/>
          <a:stretch/>
        </p:blipFill>
        <p:spPr>
          <a:xfrm>
            <a:off x="2610140" y="1705600"/>
            <a:ext cx="733404" cy="278066"/>
          </a:xfrm>
          <a:prstGeom prst="rect">
            <a:avLst/>
          </a:prstGeom>
          <a:noFill/>
          <a:ln>
            <a:noFill/>
          </a:ln>
        </p:spPr>
      </p:pic>
      <p:pic>
        <p:nvPicPr>
          <p:cNvPr id="793" name="Google Shape;793;p92" descr="A blue logo with black background&#10;&#10;Description automatically generated"/>
          <p:cNvPicPr preferRelativeResize="0"/>
          <p:nvPr/>
        </p:nvPicPr>
        <p:blipFill rotWithShape="1">
          <a:blip r:embed="rId8">
            <a:alphaModFix/>
          </a:blip>
          <a:srcRect/>
          <a:stretch/>
        </p:blipFill>
        <p:spPr>
          <a:xfrm>
            <a:off x="2647860" y="1380772"/>
            <a:ext cx="625785" cy="302103"/>
          </a:xfrm>
          <a:prstGeom prst="rect">
            <a:avLst/>
          </a:prstGeom>
          <a:noFill/>
          <a:ln>
            <a:noFill/>
          </a:ln>
        </p:spPr>
      </p:pic>
      <p:pic>
        <p:nvPicPr>
          <p:cNvPr id="794" name="Google Shape;794;p92" descr="A close-up of gears&#10;&#10;AI-generated content may be incorrect."/>
          <p:cNvPicPr preferRelativeResize="0"/>
          <p:nvPr/>
        </p:nvPicPr>
        <p:blipFill rotWithShape="1">
          <a:blip r:embed="rId9">
            <a:alphaModFix/>
          </a:blip>
          <a:srcRect/>
          <a:stretch/>
        </p:blipFill>
        <p:spPr>
          <a:xfrm>
            <a:off x="871129" y="4840696"/>
            <a:ext cx="8298980" cy="1691852"/>
          </a:xfrm>
          <a:prstGeom prst="rect">
            <a:avLst/>
          </a:prstGeom>
          <a:noFill/>
          <a:ln>
            <a:noFill/>
          </a:ln>
        </p:spPr>
      </p:pic>
      <p:sp>
        <p:nvSpPr>
          <p:cNvPr id="795" name="Google Shape;795;p92"/>
          <p:cNvSpPr/>
          <p:nvPr/>
        </p:nvSpPr>
        <p:spPr>
          <a:xfrm>
            <a:off x="3529083" y="2109625"/>
            <a:ext cx="733500" cy="2459100"/>
          </a:xfrm>
          <a:prstGeom prst="roundRect">
            <a:avLst>
              <a:gd name="adj" fmla="val 13523"/>
            </a:avLst>
          </a:prstGeom>
          <a:noFill/>
          <a:ln w="19075" cap="flat" cmpd="sng">
            <a:solidFill>
              <a:srgbClr val="595959"/>
            </a:solidFill>
            <a:prstDash val="solid"/>
            <a:miter lim="800000"/>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Poppins"/>
              <a:ea typeface="Poppins"/>
              <a:cs typeface="Poppins"/>
              <a:sym typeface="Poppins"/>
            </a:endParaRPr>
          </a:p>
        </p:txBody>
      </p:sp>
      <p:pic>
        <p:nvPicPr>
          <p:cNvPr id="796" name="Google Shape;796;p92" title="Duke-BigIdeasLab-Logo-CMYK-Horizontal-Navy.png"/>
          <p:cNvPicPr preferRelativeResize="0"/>
          <p:nvPr/>
        </p:nvPicPr>
        <p:blipFill rotWithShape="1">
          <a:blip r:embed="rId7">
            <a:alphaModFix/>
          </a:blip>
          <a:srcRect t="-10" r="48920" b="10"/>
          <a:stretch/>
        </p:blipFill>
        <p:spPr>
          <a:xfrm>
            <a:off x="3541526" y="1707825"/>
            <a:ext cx="733404" cy="278066"/>
          </a:xfrm>
          <a:prstGeom prst="rect">
            <a:avLst/>
          </a:prstGeom>
          <a:noFill/>
          <a:ln>
            <a:noFill/>
          </a:ln>
        </p:spPr>
      </p:pic>
      <p:sp>
        <p:nvSpPr>
          <p:cNvPr id="797" name="Google Shape;797;p92"/>
          <p:cNvSpPr txBox="1"/>
          <p:nvPr/>
        </p:nvSpPr>
        <p:spPr>
          <a:xfrm rot="-5400000">
            <a:off x="2821948" y="3157497"/>
            <a:ext cx="2167500" cy="35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b="1" i="1">
                <a:solidFill>
                  <a:srgbClr val="595959"/>
                </a:solidFill>
                <a:latin typeface="Poppins"/>
                <a:ea typeface="Poppins"/>
                <a:cs typeface="Poppins"/>
                <a:sym typeface="Poppins"/>
              </a:rPr>
              <a:t>Perioperative Monitoring</a:t>
            </a:r>
            <a:endParaRPr sz="1200" b="1" i="1">
              <a:solidFill>
                <a:srgbClr val="595959"/>
              </a:solidFill>
              <a:latin typeface="Poppins"/>
              <a:ea typeface="Poppins"/>
              <a:cs typeface="Poppins"/>
              <a:sym typeface="Poppin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grpSp>
        <p:nvGrpSpPr>
          <p:cNvPr id="803" name="Google Shape;803;p93"/>
          <p:cNvGrpSpPr/>
          <p:nvPr/>
        </p:nvGrpSpPr>
        <p:grpSpPr>
          <a:xfrm>
            <a:off x="10128871" y="840147"/>
            <a:ext cx="1873046" cy="1403199"/>
            <a:chOff x="6579493" y="549441"/>
            <a:chExt cx="1991755" cy="1492130"/>
          </a:xfrm>
        </p:grpSpPr>
        <p:pic>
          <p:nvPicPr>
            <p:cNvPr id="804" name="Google Shape;804;p93"/>
            <p:cNvPicPr preferRelativeResize="0"/>
            <p:nvPr/>
          </p:nvPicPr>
          <p:blipFill rotWithShape="1">
            <a:blip r:embed="rId3">
              <a:alphaModFix/>
            </a:blip>
            <a:srcRect/>
            <a:stretch/>
          </p:blipFill>
          <p:spPr>
            <a:xfrm>
              <a:off x="6579493" y="563207"/>
              <a:ext cx="1346354" cy="1436111"/>
            </a:xfrm>
            <a:prstGeom prst="rect">
              <a:avLst/>
            </a:prstGeom>
            <a:noFill/>
            <a:ln>
              <a:noFill/>
            </a:ln>
          </p:spPr>
        </p:pic>
        <p:pic>
          <p:nvPicPr>
            <p:cNvPr id="805" name="Google Shape;805;p93"/>
            <p:cNvPicPr preferRelativeResize="0"/>
            <p:nvPr/>
          </p:nvPicPr>
          <p:blipFill rotWithShape="1">
            <a:blip r:embed="rId4">
              <a:alphaModFix/>
            </a:blip>
            <a:srcRect/>
            <a:stretch/>
          </p:blipFill>
          <p:spPr>
            <a:xfrm>
              <a:off x="7835639" y="549441"/>
              <a:ext cx="735609" cy="840697"/>
            </a:xfrm>
            <a:prstGeom prst="rect">
              <a:avLst/>
            </a:prstGeom>
            <a:noFill/>
            <a:ln>
              <a:noFill/>
            </a:ln>
          </p:spPr>
        </p:pic>
        <p:pic>
          <p:nvPicPr>
            <p:cNvPr id="806" name="Google Shape;806;p93"/>
            <p:cNvPicPr preferRelativeResize="0"/>
            <p:nvPr/>
          </p:nvPicPr>
          <p:blipFill rotWithShape="1">
            <a:blip r:embed="rId5">
              <a:alphaModFix/>
            </a:blip>
            <a:srcRect/>
            <a:stretch/>
          </p:blipFill>
          <p:spPr>
            <a:xfrm>
              <a:off x="7835639" y="1347885"/>
              <a:ext cx="693686" cy="693686"/>
            </a:xfrm>
            <a:prstGeom prst="rect">
              <a:avLst/>
            </a:prstGeom>
            <a:noFill/>
            <a:ln>
              <a:noFill/>
            </a:ln>
          </p:spPr>
        </p:pic>
      </p:grpSp>
      <p:sp>
        <p:nvSpPr>
          <p:cNvPr id="807" name="Google Shape;807;p93"/>
          <p:cNvSpPr/>
          <p:nvPr/>
        </p:nvSpPr>
        <p:spPr>
          <a:xfrm>
            <a:off x="771075" y="1479125"/>
            <a:ext cx="7648200" cy="4445100"/>
          </a:xfrm>
          <a:prstGeom prst="roundRect">
            <a:avLst>
              <a:gd name="adj" fmla="val 2521"/>
            </a:avLst>
          </a:prstGeom>
          <a:solidFill>
            <a:schemeClr val="lt1"/>
          </a:solidFill>
          <a:ln w="19050" cap="flat" cmpd="sng">
            <a:solidFill>
              <a:srgbClr val="595959"/>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Poppins"/>
              <a:ea typeface="Poppins"/>
              <a:cs typeface="Poppins"/>
              <a:sym typeface="Poppins"/>
            </a:endParaRPr>
          </a:p>
        </p:txBody>
      </p:sp>
      <p:sp>
        <p:nvSpPr>
          <p:cNvPr id="808" name="Google Shape;808;p93"/>
          <p:cNvSpPr txBox="1">
            <a:spLocks noGrp="1"/>
          </p:cNvSpPr>
          <p:nvPr>
            <p:ph type="title" idx="4294967295"/>
          </p:nvPr>
        </p:nvSpPr>
        <p:spPr>
          <a:xfrm>
            <a:off x="1228725" y="365125"/>
            <a:ext cx="10963275" cy="641350"/>
          </a:xfrm>
          <a:prstGeom prst="rect">
            <a:avLst/>
          </a:prstGeom>
          <a:noFill/>
          <a:ln>
            <a:noFill/>
          </a:ln>
        </p:spPr>
        <p:txBody>
          <a:bodyPr spcFirstLastPara="1" wrap="square" lIns="91400" tIns="45700" rIns="91400" bIns="45700" anchor="ctr" anchorCtr="0">
            <a:noAutofit/>
          </a:bodyPr>
          <a:lstStyle/>
          <a:p>
            <a:pPr marL="0" marR="0" lvl="0" indent="0" algn="l" rtl="0">
              <a:lnSpc>
                <a:spcPct val="90000"/>
              </a:lnSpc>
              <a:spcBef>
                <a:spcPts val="0"/>
              </a:spcBef>
              <a:spcAft>
                <a:spcPts val="0"/>
              </a:spcAft>
              <a:buClr>
                <a:srgbClr val="000000"/>
              </a:buClr>
              <a:buSzPts val="4800"/>
              <a:buFont typeface="Arial"/>
              <a:buNone/>
            </a:pPr>
            <a:r>
              <a:rPr lang="en-US" sz="4800" b="1" i="0" u="none" strike="noStrike" cap="none">
                <a:solidFill>
                  <a:srgbClr val="000000"/>
                </a:solidFill>
                <a:latin typeface="Poppins"/>
                <a:ea typeface="Poppins"/>
                <a:cs typeface="Poppins"/>
                <a:sym typeface="Poppins"/>
              </a:rPr>
              <a:t>What Sets Jupyter</a:t>
            </a:r>
            <a:r>
              <a:rPr lang="en-US" sz="4800" b="1" i="0" u="none" strike="noStrike" cap="none">
                <a:solidFill>
                  <a:srgbClr val="F27826"/>
                </a:solidFill>
                <a:latin typeface="Poppins"/>
                <a:ea typeface="Poppins"/>
                <a:cs typeface="Poppins"/>
                <a:sym typeface="Poppins"/>
              </a:rPr>
              <a:t>Health</a:t>
            </a:r>
            <a:r>
              <a:rPr lang="en-US" sz="4800" b="0" i="0" u="none" strike="noStrike" cap="none">
                <a:solidFill>
                  <a:srgbClr val="000000"/>
                </a:solidFill>
                <a:latin typeface="Poppins"/>
                <a:ea typeface="Poppins"/>
                <a:cs typeface="Poppins"/>
                <a:sym typeface="Poppins"/>
              </a:rPr>
              <a:t> </a:t>
            </a:r>
            <a:r>
              <a:rPr lang="en-US" sz="4800" b="1" i="0" u="none" strike="noStrike" cap="none">
                <a:solidFill>
                  <a:srgbClr val="000000"/>
                </a:solidFill>
                <a:latin typeface="Poppins"/>
                <a:ea typeface="Poppins"/>
                <a:cs typeface="Poppins"/>
                <a:sym typeface="Poppins"/>
              </a:rPr>
              <a:t>Apart</a:t>
            </a:r>
            <a:endParaRPr sz="4800" b="0" i="0" u="none" strike="noStrike" cap="none">
              <a:solidFill>
                <a:srgbClr val="000000"/>
              </a:solidFill>
              <a:latin typeface="Poppins"/>
              <a:ea typeface="Poppins"/>
              <a:cs typeface="Poppins"/>
              <a:sym typeface="Poppins"/>
            </a:endParaRPr>
          </a:p>
        </p:txBody>
      </p:sp>
      <p:sp>
        <p:nvSpPr>
          <p:cNvPr id="809" name="Google Shape;809;p93"/>
          <p:cNvSpPr txBox="1">
            <a:spLocks noGrp="1"/>
          </p:cNvSpPr>
          <p:nvPr>
            <p:ph type="body" idx="4294967295"/>
          </p:nvPr>
        </p:nvSpPr>
        <p:spPr>
          <a:xfrm>
            <a:off x="888811" y="1663261"/>
            <a:ext cx="7418388" cy="3829050"/>
          </a:xfrm>
          <a:prstGeom prst="rect">
            <a:avLst/>
          </a:prstGeom>
          <a:noFill/>
          <a:ln>
            <a:noFill/>
          </a:ln>
        </p:spPr>
        <p:txBody>
          <a:bodyPr spcFirstLastPara="1" wrap="square" lIns="91400" tIns="45700" rIns="91400" bIns="45700" anchor="t" anchorCtr="0">
            <a:noAutofit/>
          </a:bodyPr>
          <a:lstStyle/>
          <a:p>
            <a:pPr marL="228600" marR="0" lvl="0" indent="-215900" algn="l" rtl="0">
              <a:lnSpc>
                <a:spcPct val="100000"/>
              </a:lnSpc>
              <a:spcBef>
                <a:spcPts val="0"/>
              </a:spcBef>
              <a:spcAft>
                <a:spcPts val="0"/>
              </a:spcAft>
              <a:buClr>
                <a:srgbClr val="000000"/>
              </a:buClr>
              <a:buSzPts val="1800"/>
              <a:buFont typeface="Arial"/>
              <a:buChar char="●"/>
            </a:pPr>
            <a:r>
              <a:rPr lang="en-US" sz="2200" b="0" i="0" u="none" strike="noStrike" cap="none" dirty="0">
                <a:solidFill>
                  <a:srgbClr val="000000"/>
                </a:solidFill>
                <a:latin typeface="Poppins"/>
                <a:ea typeface="Poppins"/>
                <a:cs typeface="Poppins"/>
                <a:sym typeface="Poppins"/>
              </a:rPr>
              <a:t>Interoperability Across the Edge &amp; </a:t>
            </a:r>
            <a:r>
              <a:rPr lang="en-US" sz="2200" dirty="0">
                <a:solidFill>
                  <a:srgbClr val="000000"/>
                </a:solidFill>
              </a:rPr>
              <a:t>Health S</a:t>
            </a:r>
            <a:r>
              <a:rPr lang="en-US" sz="2200" b="0" i="0" u="none" strike="noStrike" cap="none" dirty="0">
                <a:solidFill>
                  <a:srgbClr val="000000"/>
                </a:solidFill>
                <a:latin typeface="Poppins"/>
                <a:ea typeface="Poppins"/>
                <a:cs typeface="Poppins"/>
                <a:sym typeface="Poppins"/>
              </a:rPr>
              <a:t>ystems</a:t>
            </a:r>
            <a:endParaRPr sz="2200" b="0" i="0" u="none" strike="noStrike" cap="none" dirty="0">
              <a:solidFill>
                <a:srgbClr val="000000"/>
              </a:solidFill>
              <a:latin typeface="Poppins"/>
              <a:ea typeface="Poppins"/>
              <a:cs typeface="Poppins"/>
              <a:sym typeface="Poppins"/>
            </a:endParaRPr>
          </a:p>
          <a:p>
            <a:pPr marL="228600" marR="0" lvl="0" indent="-215900" algn="l" rtl="0">
              <a:lnSpc>
                <a:spcPct val="100000"/>
              </a:lnSpc>
              <a:spcBef>
                <a:spcPts val="1600"/>
              </a:spcBef>
              <a:spcAft>
                <a:spcPts val="0"/>
              </a:spcAft>
              <a:buClr>
                <a:srgbClr val="000000"/>
              </a:buClr>
              <a:buSzPts val="1800"/>
              <a:buFont typeface="Arial"/>
              <a:buChar char="●"/>
            </a:pPr>
            <a:r>
              <a:rPr lang="en-US" sz="2200" b="0" i="0" u="none" strike="noStrike" cap="none" dirty="0">
                <a:solidFill>
                  <a:srgbClr val="000000"/>
                </a:solidFill>
                <a:latin typeface="Poppins"/>
                <a:ea typeface="Poppins"/>
                <a:cs typeface="Poppins"/>
                <a:sym typeface="Poppins"/>
              </a:rPr>
              <a:t>Open-Source and Customizable</a:t>
            </a:r>
            <a:endParaRPr sz="2200" b="0" i="0" u="none" strike="noStrike" cap="none" dirty="0">
              <a:solidFill>
                <a:srgbClr val="000000"/>
              </a:solidFill>
              <a:latin typeface="Poppins"/>
              <a:ea typeface="Poppins"/>
              <a:cs typeface="Poppins"/>
              <a:sym typeface="Poppins"/>
            </a:endParaRPr>
          </a:p>
          <a:p>
            <a:pPr marL="228600" marR="0" lvl="0" indent="-215900" algn="l" rtl="0">
              <a:lnSpc>
                <a:spcPct val="100000"/>
              </a:lnSpc>
              <a:spcBef>
                <a:spcPts val="1600"/>
              </a:spcBef>
              <a:spcAft>
                <a:spcPts val="0"/>
              </a:spcAft>
              <a:buClr>
                <a:srgbClr val="000000"/>
              </a:buClr>
              <a:buSzPts val="1800"/>
              <a:buFont typeface="Arial"/>
              <a:buChar char="●"/>
            </a:pPr>
            <a:r>
              <a:rPr lang="en-US" sz="2200" dirty="0">
                <a:solidFill>
                  <a:schemeClr val="dk1"/>
                </a:solidFill>
              </a:rPr>
              <a:t>Privacy-Preserving</a:t>
            </a:r>
            <a:endParaRPr sz="2200" dirty="0">
              <a:solidFill>
                <a:schemeClr val="dk1"/>
              </a:solidFill>
            </a:endParaRPr>
          </a:p>
          <a:p>
            <a:pPr marL="228600" marR="0" lvl="0" indent="-215900" algn="l" rtl="0">
              <a:lnSpc>
                <a:spcPct val="100000"/>
              </a:lnSpc>
              <a:spcBef>
                <a:spcPts val="1600"/>
              </a:spcBef>
              <a:spcAft>
                <a:spcPts val="0"/>
              </a:spcAft>
              <a:buClr>
                <a:srgbClr val="000000"/>
              </a:buClr>
              <a:buSzPts val="1800"/>
              <a:buFont typeface="Arial"/>
              <a:buChar char="●"/>
            </a:pPr>
            <a:r>
              <a:rPr lang="en-US" sz="2200" dirty="0">
                <a:solidFill>
                  <a:schemeClr val="dk1"/>
                </a:solidFill>
              </a:rPr>
              <a:t>A Backbone for Composable Vertical Solutions for Precision Bouquets</a:t>
            </a:r>
            <a:endParaRPr sz="2200" dirty="0">
              <a:solidFill>
                <a:schemeClr val="dk1"/>
              </a:solidFill>
            </a:endParaRPr>
          </a:p>
          <a:p>
            <a:pPr marL="228600" marR="0" lvl="0" indent="-215900" algn="l" rtl="0">
              <a:lnSpc>
                <a:spcPct val="100000"/>
              </a:lnSpc>
              <a:spcBef>
                <a:spcPts val="1600"/>
              </a:spcBef>
              <a:spcAft>
                <a:spcPts val="0"/>
              </a:spcAft>
              <a:buClr>
                <a:srgbClr val="000000"/>
              </a:buClr>
              <a:buSzPts val="1800"/>
              <a:buFont typeface="Arial"/>
              <a:buChar char="●"/>
            </a:pPr>
            <a:r>
              <a:rPr lang="en-US" sz="2200" dirty="0">
                <a:solidFill>
                  <a:srgbClr val="000000"/>
                </a:solidFill>
              </a:rPr>
              <a:t>Reusable </a:t>
            </a:r>
            <a:r>
              <a:rPr lang="en-US" sz="2200" b="0" i="0" u="none" strike="noStrike" cap="none" dirty="0">
                <a:solidFill>
                  <a:srgbClr val="000000"/>
                </a:solidFill>
                <a:latin typeface="Poppins"/>
                <a:ea typeface="Poppins"/>
                <a:cs typeface="Poppins"/>
                <a:sym typeface="Poppins"/>
              </a:rPr>
              <a:t>Real-Time Analytics for Research and Care</a:t>
            </a:r>
            <a:endParaRPr sz="2200" b="0" i="0" u="none" strike="noStrike" cap="none" dirty="0">
              <a:solidFill>
                <a:srgbClr val="000000"/>
              </a:solidFill>
              <a:latin typeface="Poppins"/>
              <a:ea typeface="Poppins"/>
              <a:cs typeface="Poppins"/>
              <a:sym typeface="Poppins"/>
            </a:endParaRPr>
          </a:p>
          <a:p>
            <a:pPr marL="228600" marR="0" lvl="0" indent="-228600" algn="l" rtl="0">
              <a:lnSpc>
                <a:spcPct val="100000"/>
              </a:lnSpc>
              <a:spcBef>
                <a:spcPts val="1600"/>
              </a:spcBef>
              <a:spcAft>
                <a:spcPts val="1600"/>
              </a:spcAft>
              <a:buClr>
                <a:srgbClr val="000000"/>
              </a:buClr>
              <a:buSzPts val="2000"/>
              <a:buFont typeface="Arial"/>
              <a:buChar char="●"/>
            </a:pPr>
            <a:r>
              <a:rPr lang="en-US" sz="2400" b="0" i="0" u="none" strike="noStrike" cap="none" dirty="0">
                <a:solidFill>
                  <a:srgbClr val="000000"/>
                </a:solidFill>
                <a:latin typeface="Poppins"/>
                <a:ea typeface="Poppins"/>
                <a:cs typeface="Poppins"/>
                <a:sym typeface="Poppins"/>
              </a:rPr>
              <a:t>Extends proven success of Project Jupyter to healthcare </a:t>
            </a:r>
            <a:r>
              <a:rPr lang="en-US" sz="2400" b="1" i="0" u="none" strike="noStrike" cap="none" dirty="0">
                <a:solidFill>
                  <a:srgbClr val="000000"/>
                </a:solidFill>
                <a:latin typeface="Poppins"/>
                <a:ea typeface="Poppins"/>
                <a:cs typeface="Poppins"/>
                <a:sym typeface="Poppins"/>
              </a:rPr>
              <a:t>       </a:t>
            </a:r>
            <a:endParaRPr sz="2400" b="0" i="0" u="none" strike="noStrike" cap="none" dirty="0">
              <a:solidFill>
                <a:srgbClr val="000000"/>
              </a:solidFill>
              <a:latin typeface="Poppins"/>
              <a:ea typeface="Poppins"/>
              <a:cs typeface="Poppins"/>
              <a:sym typeface="Poppins"/>
            </a:endParaRPr>
          </a:p>
        </p:txBody>
      </p:sp>
      <p:sp>
        <p:nvSpPr>
          <p:cNvPr id="810" name="Google Shape;810;p93"/>
          <p:cNvSpPr/>
          <p:nvPr/>
        </p:nvSpPr>
        <p:spPr>
          <a:xfrm>
            <a:off x="8690917" y="1356245"/>
            <a:ext cx="1607100" cy="1607100"/>
          </a:xfrm>
          <a:prstGeom prst="ellipse">
            <a:avLst/>
          </a:prstGeom>
          <a:solidFill>
            <a:srgbClr val="F2F2F2"/>
          </a:solidFill>
          <a:ln w="19050" cap="flat" cmpd="sng">
            <a:solidFill>
              <a:srgbClr val="595959"/>
            </a:solidFill>
            <a:prstDash val="dash"/>
            <a:miter lim="800000"/>
            <a:headEnd type="none" w="sm" len="sm"/>
            <a:tailEnd type="none" w="sm" len="sm"/>
          </a:ln>
          <a:effectLst>
            <a:outerShdw blurRad="50800" dist="38100" dir="2700000" algn="tl" rotWithShape="0">
              <a:srgbClr val="000000">
                <a:alpha val="40000"/>
              </a:srgbClr>
            </a:outerShdw>
          </a:effectLst>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Poppins"/>
              <a:ea typeface="Poppins"/>
              <a:cs typeface="Poppins"/>
              <a:sym typeface="Poppins"/>
            </a:endParaRPr>
          </a:p>
        </p:txBody>
      </p:sp>
      <p:sp>
        <p:nvSpPr>
          <p:cNvPr id="811" name="Google Shape;811;p93"/>
          <p:cNvSpPr/>
          <p:nvPr/>
        </p:nvSpPr>
        <p:spPr>
          <a:xfrm>
            <a:off x="9536044" y="2448341"/>
            <a:ext cx="1607100" cy="1607100"/>
          </a:xfrm>
          <a:prstGeom prst="ellipse">
            <a:avLst/>
          </a:prstGeom>
          <a:solidFill>
            <a:srgbClr val="F2F2F2"/>
          </a:solidFill>
          <a:ln w="19050" cap="flat" cmpd="sng">
            <a:solidFill>
              <a:srgbClr val="595959"/>
            </a:solidFill>
            <a:prstDash val="dash"/>
            <a:miter lim="800000"/>
            <a:headEnd type="none" w="sm" len="sm"/>
            <a:tailEnd type="none" w="sm" len="sm"/>
          </a:ln>
          <a:effectLst>
            <a:outerShdw blurRad="50800" dist="38100" dir="2700000" algn="tl" rotWithShape="0">
              <a:srgbClr val="000000">
                <a:alpha val="40000"/>
              </a:srgbClr>
            </a:outerShdw>
          </a:effectLst>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Poppins"/>
              <a:ea typeface="Poppins"/>
              <a:cs typeface="Poppins"/>
              <a:sym typeface="Poppins"/>
            </a:endParaRPr>
          </a:p>
        </p:txBody>
      </p:sp>
      <p:sp>
        <p:nvSpPr>
          <p:cNvPr id="812" name="Google Shape;812;p93"/>
          <p:cNvSpPr/>
          <p:nvPr/>
        </p:nvSpPr>
        <p:spPr>
          <a:xfrm>
            <a:off x="9110763" y="3615587"/>
            <a:ext cx="1607100" cy="1607100"/>
          </a:xfrm>
          <a:prstGeom prst="ellipse">
            <a:avLst/>
          </a:prstGeom>
          <a:solidFill>
            <a:srgbClr val="F2F2F2"/>
          </a:solidFill>
          <a:ln w="19050" cap="flat" cmpd="sng">
            <a:solidFill>
              <a:srgbClr val="595959"/>
            </a:solidFill>
            <a:prstDash val="dash"/>
            <a:miter lim="800000"/>
            <a:headEnd type="none" w="sm" len="sm"/>
            <a:tailEnd type="none" w="sm" len="sm"/>
          </a:ln>
          <a:effectLst>
            <a:outerShdw blurRad="50800" dist="38100" dir="2700000" algn="tl" rotWithShape="0">
              <a:srgbClr val="000000">
                <a:alpha val="40000"/>
              </a:srgbClr>
            </a:outerShdw>
          </a:effectLst>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Poppins"/>
              <a:ea typeface="Poppins"/>
              <a:cs typeface="Poppins"/>
              <a:sym typeface="Poppins"/>
            </a:endParaRPr>
          </a:p>
        </p:txBody>
      </p:sp>
      <p:sp>
        <p:nvSpPr>
          <p:cNvPr id="813" name="Google Shape;813;p93"/>
          <p:cNvSpPr/>
          <p:nvPr/>
        </p:nvSpPr>
        <p:spPr>
          <a:xfrm>
            <a:off x="9914327" y="4632533"/>
            <a:ext cx="1607100" cy="1607100"/>
          </a:xfrm>
          <a:prstGeom prst="ellipse">
            <a:avLst/>
          </a:prstGeom>
          <a:solidFill>
            <a:srgbClr val="F2F2F2"/>
          </a:solidFill>
          <a:ln w="19050" cap="flat" cmpd="sng">
            <a:solidFill>
              <a:srgbClr val="595959"/>
            </a:solidFill>
            <a:prstDash val="dash"/>
            <a:miter lim="800000"/>
            <a:headEnd type="none" w="sm" len="sm"/>
            <a:tailEnd type="none" w="sm" len="sm"/>
          </a:ln>
          <a:effectLst>
            <a:outerShdw blurRad="50800" dist="38100" dir="2700000" algn="tl" rotWithShape="0">
              <a:srgbClr val="000000">
                <a:alpha val="40000"/>
              </a:srgbClr>
            </a:outerShdw>
          </a:effectLst>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Poppins"/>
              <a:ea typeface="Poppins"/>
              <a:cs typeface="Poppins"/>
              <a:sym typeface="Poppins"/>
            </a:endParaRPr>
          </a:p>
        </p:txBody>
      </p:sp>
      <p:sp>
        <p:nvSpPr>
          <p:cNvPr id="814" name="Google Shape;814;p93"/>
          <p:cNvSpPr txBox="1"/>
          <p:nvPr/>
        </p:nvSpPr>
        <p:spPr>
          <a:xfrm>
            <a:off x="8732481" y="1975143"/>
            <a:ext cx="1607100" cy="369300"/>
          </a:xfrm>
          <a:prstGeom prst="rect">
            <a:avLst/>
          </a:prstGeom>
          <a:noFill/>
          <a:ln>
            <a:noFill/>
          </a:ln>
        </p:spPr>
        <p:txBody>
          <a:bodyPr spcFirstLastPara="1" wrap="square" lIns="91400" tIns="45700" rIns="91400"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595959"/>
                </a:solidFill>
                <a:latin typeface="Poppins"/>
                <a:ea typeface="Poppins"/>
                <a:cs typeface="Poppins"/>
                <a:sym typeface="Poppins"/>
              </a:rPr>
              <a:t>EFFICIENCY</a:t>
            </a:r>
            <a:endParaRPr sz="1400" b="0" i="0" u="none" strike="noStrike" cap="none">
              <a:solidFill>
                <a:srgbClr val="000000"/>
              </a:solidFill>
              <a:latin typeface="Poppins"/>
              <a:ea typeface="Poppins"/>
              <a:cs typeface="Poppins"/>
              <a:sym typeface="Poppins"/>
            </a:endParaRPr>
          </a:p>
        </p:txBody>
      </p:sp>
      <p:sp>
        <p:nvSpPr>
          <p:cNvPr id="815" name="Google Shape;815;p93"/>
          <p:cNvSpPr txBox="1"/>
          <p:nvPr/>
        </p:nvSpPr>
        <p:spPr>
          <a:xfrm>
            <a:off x="9536045" y="3045313"/>
            <a:ext cx="1722300" cy="369300"/>
          </a:xfrm>
          <a:prstGeom prst="rect">
            <a:avLst/>
          </a:prstGeom>
          <a:noFill/>
          <a:ln>
            <a:noFill/>
          </a:ln>
        </p:spPr>
        <p:txBody>
          <a:bodyPr spcFirstLastPara="1" wrap="square" lIns="91400" tIns="45700" rIns="91400"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595959"/>
                </a:solidFill>
                <a:latin typeface="Poppins"/>
                <a:ea typeface="Poppins"/>
                <a:cs typeface="Poppins"/>
                <a:sym typeface="Poppins"/>
              </a:rPr>
              <a:t>SCALABILITY</a:t>
            </a:r>
            <a:endParaRPr sz="1400" b="0" i="0" u="none" strike="noStrike" cap="none">
              <a:solidFill>
                <a:srgbClr val="000000"/>
              </a:solidFill>
              <a:latin typeface="Poppins"/>
              <a:ea typeface="Poppins"/>
              <a:cs typeface="Poppins"/>
              <a:sym typeface="Poppins"/>
            </a:endParaRPr>
          </a:p>
        </p:txBody>
      </p:sp>
      <p:sp>
        <p:nvSpPr>
          <p:cNvPr id="816" name="Google Shape;816;p93"/>
          <p:cNvSpPr txBox="1"/>
          <p:nvPr/>
        </p:nvSpPr>
        <p:spPr>
          <a:xfrm>
            <a:off x="9053241" y="4223135"/>
            <a:ext cx="1722300" cy="369300"/>
          </a:xfrm>
          <a:prstGeom prst="rect">
            <a:avLst/>
          </a:prstGeom>
          <a:noFill/>
          <a:ln>
            <a:noFill/>
          </a:ln>
        </p:spPr>
        <p:txBody>
          <a:bodyPr spcFirstLastPara="1" wrap="square" lIns="91400" tIns="45700" rIns="91400"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595959"/>
                </a:solidFill>
                <a:latin typeface="Poppins"/>
                <a:ea typeface="Poppins"/>
                <a:cs typeface="Poppins"/>
                <a:sym typeface="Poppins"/>
              </a:rPr>
              <a:t>FLEXIBILITY</a:t>
            </a:r>
            <a:endParaRPr sz="1400" b="0" i="0" u="none" strike="noStrike" cap="none">
              <a:solidFill>
                <a:srgbClr val="000000"/>
              </a:solidFill>
              <a:latin typeface="Poppins"/>
              <a:ea typeface="Poppins"/>
              <a:cs typeface="Poppins"/>
              <a:sym typeface="Poppins"/>
            </a:endParaRPr>
          </a:p>
        </p:txBody>
      </p:sp>
      <p:sp>
        <p:nvSpPr>
          <p:cNvPr id="817" name="Google Shape;817;p93"/>
          <p:cNvSpPr txBox="1"/>
          <p:nvPr/>
        </p:nvSpPr>
        <p:spPr>
          <a:xfrm>
            <a:off x="9856805" y="5271379"/>
            <a:ext cx="1722300" cy="369300"/>
          </a:xfrm>
          <a:prstGeom prst="rect">
            <a:avLst/>
          </a:prstGeom>
          <a:noFill/>
          <a:ln>
            <a:noFill/>
          </a:ln>
        </p:spPr>
        <p:txBody>
          <a:bodyPr spcFirstLastPara="1" wrap="square" lIns="91400" tIns="45700" rIns="91400"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595959"/>
                </a:solidFill>
                <a:latin typeface="Poppins"/>
                <a:ea typeface="Poppins"/>
                <a:cs typeface="Poppins"/>
                <a:sym typeface="Poppins"/>
              </a:rPr>
              <a:t>IMPACT</a:t>
            </a:r>
            <a:endParaRPr sz="1400" b="0" i="0" u="none" strike="noStrike" cap="none">
              <a:solidFill>
                <a:srgbClr val="000000"/>
              </a:solidFill>
              <a:latin typeface="Poppins"/>
              <a:ea typeface="Poppins"/>
              <a:cs typeface="Poppins"/>
              <a:sym typeface="Poppins"/>
            </a:endParaRPr>
          </a:p>
        </p:txBody>
      </p:sp>
      <p:grpSp>
        <p:nvGrpSpPr>
          <p:cNvPr id="818" name="Google Shape;818;p93"/>
          <p:cNvGrpSpPr/>
          <p:nvPr/>
        </p:nvGrpSpPr>
        <p:grpSpPr>
          <a:xfrm>
            <a:off x="0" y="6334162"/>
            <a:ext cx="12191697" cy="546410"/>
            <a:chOff x="0" y="4750737"/>
            <a:chExt cx="9144001" cy="409818"/>
          </a:xfrm>
        </p:grpSpPr>
        <p:sp>
          <p:nvSpPr>
            <p:cNvPr id="819" name="Google Shape;819;p93"/>
            <p:cNvSpPr/>
            <p:nvPr/>
          </p:nvSpPr>
          <p:spPr>
            <a:xfrm>
              <a:off x="0" y="4750737"/>
              <a:ext cx="9144000" cy="49500"/>
            </a:xfrm>
            <a:prstGeom prst="rect">
              <a:avLst/>
            </a:prstGeom>
            <a:solidFill>
              <a:srgbClr val="E4831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820" name="Google Shape;820;p93"/>
            <p:cNvSpPr/>
            <p:nvPr/>
          </p:nvSpPr>
          <p:spPr>
            <a:xfrm>
              <a:off x="1" y="4783455"/>
              <a:ext cx="9144000" cy="377100"/>
            </a:xfrm>
            <a:prstGeom prst="rect">
              <a:avLst/>
            </a:prstGeom>
            <a:solidFill>
              <a:srgbClr val="BD582C"/>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p94"/>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p>
            <a:pPr marL="1828800" lvl="0" indent="457200" algn="l" rtl="0">
              <a:lnSpc>
                <a:spcPct val="90000"/>
              </a:lnSpc>
              <a:spcBef>
                <a:spcPts val="0"/>
              </a:spcBef>
              <a:spcAft>
                <a:spcPts val="0"/>
              </a:spcAft>
              <a:buClr>
                <a:srgbClr val="595959"/>
              </a:buClr>
              <a:buSzPts val="4800"/>
              <a:buFont typeface="Poppins"/>
              <a:buNone/>
            </a:pPr>
            <a:r>
              <a:rPr lang="en-US" b="1"/>
              <a:t>Jupyter</a:t>
            </a:r>
            <a:r>
              <a:rPr lang="en-US" b="1">
                <a:solidFill>
                  <a:schemeClr val="accent2"/>
                </a:solidFill>
              </a:rPr>
              <a:t>Health</a:t>
            </a:r>
            <a:endParaRPr/>
          </a:p>
        </p:txBody>
      </p:sp>
      <p:sp>
        <p:nvSpPr>
          <p:cNvPr id="826" name="Google Shape;826;p94"/>
          <p:cNvSpPr txBox="1"/>
          <p:nvPr/>
        </p:nvSpPr>
        <p:spPr>
          <a:xfrm>
            <a:off x="3709045" y="3990981"/>
            <a:ext cx="4773900" cy="1188300"/>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rgbClr val="7F7F7F"/>
              </a:buClr>
              <a:buSzPts val="1100"/>
              <a:buFont typeface="Poppins"/>
              <a:buNone/>
            </a:pPr>
            <a:r>
              <a:rPr lang="en-US" sz="1800" b="0" i="0" u="sng" strike="noStrike" cap="none">
                <a:solidFill>
                  <a:srgbClr val="7F7F7F"/>
                </a:solidFill>
                <a:latin typeface="Poppins"/>
                <a:ea typeface="Poppins"/>
                <a:cs typeface="Poppins"/>
                <a:sym typeface="Poppins"/>
                <a:hlinkClick r:id="rId3">
                  <a:extLst>
                    <a:ext uri="{A12FA001-AC4F-418D-AE19-62706E023703}">
                      <ahyp:hlinkClr xmlns:ahyp="http://schemas.microsoft.com/office/drawing/2018/hyperlinkcolor" val="tx"/>
                    </a:ext>
                  </a:extLst>
                </a:hlinkClick>
              </a:rPr>
              <a:t>JupyterHealth.org</a:t>
            </a:r>
            <a:endParaRPr sz="1800" b="0" i="0" u="none" strike="noStrike" cap="none">
              <a:solidFill>
                <a:schemeClr val="dk1"/>
              </a:solidFill>
              <a:latin typeface="Poppins"/>
              <a:ea typeface="Poppins"/>
              <a:cs typeface="Poppins"/>
              <a:sym typeface="Poppins"/>
            </a:endParaRPr>
          </a:p>
          <a:p>
            <a:pPr marL="0" marR="0" lvl="0" indent="0" algn="ctr" rtl="0">
              <a:lnSpc>
                <a:spcPct val="120000"/>
              </a:lnSpc>
              <a:spcBef>
                <a:spcPts val="600"/>
              </a:spcBef>
              <a:spcAft>
                <a:spcPts val="0"/>
              </a:spcAft>
              <a:buClr>
                <a:srgbClr val="7F7F7F"/>
              </a:buClr>
              <a:buSzPts val="1100"/>
              <a:buFont typeface="Poppins"/>
              <a:buNone/>
            </a:pPr>
            <a:r>
              <a:rPr lang="en-US" sz="1800" b="0" i="0" u="sng" strike="noStrike" cap="none">
                <a:solidFill>
                  <a:srgbClr val="7F7F7F"/>
                </a:solidFill>
                <a:latin typeface="Poppins"/>
                <a:ea typeface="Poppins"/>
                <a:cs typeface="Poppins"/>
                <a:sym typeface="Poppins"/>
                <a:hlinkClick r:id="rId4">
                  <a:extLst>
                    <a:ext uri="{A12FA001-AC4F-418D-AE19-62706E023703}">
                      <ahyp:hlinkClr xmlns:ahyp="http://schemas.microsoft.com/office/drawing/2018/hyperlinkcolor" val="tx"/>
                    </a:ext>
                  </a:extLst>
                </a:hlinkClick>
              </a:rPr>
              <a:t>JupyterHealth@Berkeley.edu</a:t>
            </a:r>
            <a:endParaRPr sz="1800" b="0" i="0" u="sng" strike="noStrike" cap="none">
              <a:solidFill>
                <a:srgbClr val="7F7F7F"/>
              </a:solidFill>
              <a:latin typeface="Poppins"/>
              <a:ea typeface="Poppins"/>
              <a:cs typeface="Poppins"/>
              <a:sym typeface="Poppins"/>
            </a:endParaRPr>
          </a:p>
          <a:p>
            <a:pPr marL="0" marR="0" lvl="0" indent="0" algn="ctr" rtl="0">
              <a:lnSpc>
                <a:spcPct val="120000"/>
              </a:lnSpc>
              <a:spcBef>
                <a:spcPts val="600"/>
              </a:spcBef>
              <a:spcAft>
                <a:spcPts val="0"/>
              </a:spcAft>
              <a:buClr>
                <a:srgbClr val="7F7F7F"/>
              </a:buClr>
              <a:buSzPts val="1100"/>
              <a:buFont typeface="Poppins"/>
              <a:buNone/>
            </a:pPr>
            <a:r>
              <a:rPr lang="en-US" sz="1800" b="0" i="0" u="sng" strike="noStrike" cap="none">
                <a:solidFill>
                  <a:srgbClr val="7F7F7F"/>
                </a:solidFill>
                <a:latin typeface="Poppins"/>
                <a:ea typeface="Poppins"/>
                <a:cs typeface="Poppins"/>
                <a:sym typeface="Poppins"/>
              </a:rPr>
              <a:t>https://github.com/JupyterHealth</a:t>
            </a:r>
            <a:endParaRPr sz="1800" b="0" i="0" u="none" strike="noStrike" cap="none">
              <a:solidFill>
                <a:schemeClr val="dk1"/>
              </a:solidFill>
              <a:latin typeface="Poppins"/>
              <a:ea typeface="Poppins"/>
              <a:cs typeface="Poppins"/>
              <a:sym typeface="Poppin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etrospect">
  <a:themeElements>
    <a:clrScheme name="Retrospect">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treamline">
  <a:themeElements>
    <a:clrScheme name="Streamline">
      <a:dk1>
        <a:srgbClr val="003262"/>
      </a:dk1>
      <a:lt1>
        <a:srgbClr val="FFFFFF"/>
      </a:lt1>
      <a:dk2>
        <a:srgbClr val="46535E"/>
      </a:dk2>
      <a:lt2>
        <a:srgbClr val="EEEEEE"/>
      </a:lt2>
      <a:accent1>
        <a:srgbClr val="FDB515"/>
      </a:accent1>
      <a:accent2>
        <a:srgbClr val="C4820E"/>
      </a:accent2>
      <a:accent3>
        <a:srgbClr val="00B0DA"/>
      </a:accent3>
      <a:accent4>
        <a:srgbClr val="00A598"/>
      </a:accent4>
      <a:accent5>
        <a:srgbClr val="178CCB"/>
      </a:accent5>
      <a:accent6>
        <a:srgbClr val="F48024"/>
      </a:accent6>
      <a:hlink>
        <a:srgbClr val="3B7EA1"/>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Retrospect">
  <a:themeElements>
    <a:clrScheme name="Retrospect">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2010</Words>
  <Application>Microsoft Macintosh PowerPoint</Application>
  <PresentationFormat>Widescreen</PresentationFormat>
  <Paragraphs>252</Paragraphs>
  <Slides>23</Slides>
  <Notes>23</Notes>
  <HiddenSlides>0</HiddenSlides>
  <MMClips>1</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23</vt:i4>
      </vt:variant>
    </vt:vector>
  </HeadingPairs>
  <TitlesOfParts>
    <vt:vector size="40" baseType="lpstr">
      <vt:lpstr>Open Sans Light</vt:lpstr>
      <vt:lpstr>Avenir</vt:lpstr>
      <vt:lpstr>Calibri</vt:lpstr>
      <vt:lpstr>Poppins</vt:lpstr>
      <vt:lpstr>Open Sans</vt:lpstr>
      <vt:lpstr>Roboto</vt:lpstr>
      <vt:lpstr>Courier New</vt:lpstr>
      <vt:lpstr>Palatino</vt:lpstr>
      <vt:lpstr>Galdeano</vt:lpstr>
      <vt:lpstr>Lato</vt:lpstr>
      <vt:lpstr>Arial</vt:lpstr>
      <vt:lpstr>Office Theme</vt:lpstr>
      <vt:lpstr>Retrospect</vt:lpstr>
      <vt:lpstr>Simple Light</vt:lpstr>
      <vt:lpstr>Streamline</vt:lpstr>
      <vt:lpstr>1_Office Theme</vt:lpstr>
      <vt:lpstr>Retrospect</vt:lpstr>
      <vt:lpstr>JUPYTERHEALTH</vt:lpstr>
      <vt:lpstr>PowerPoint Presentation</vt:lpstr>
      <vt:lpstr>What If… each of us could get the best proactive care and self-care we need based on complete data and knowledge for our specific mix of conditions, within the context of our clinical and life situation? </vt:lpstr>
      <vt:lpstr>PowerPoint Presentation</vt:lpstr>
      <vt:lpstr>PowerPoint Presentation</vt:lpstr>
      <vt:lpstr>PowerPoint Presentation</vt:lpstr>
      <vt:lpstr>Digital Monitoring for Chronic Care </vt:lpstr>
      <vt:lpstr>Digital Monitoring for Precision Care </vt:lpstr>
      <vt:lpstr>Digital Monitoring for Precision Care </vt:lpstr>
      <vt:lpstr>Towards Precision Bouquets</vt:lpstr>
      <vt:lpstr>PowerPoint Presentation</vt:lpstr>
      <vt:lpstr>JupyterHealth </vt:lpstr>
      <vt:lpstr>JupyterHealth </vt:lpstr>
      <vt:lpstr>JupyterHealth </vt:lpstr>
      <vt:lpstr>JupyterHealth </vt:lpstr>
      <vt:lpstr>Standardizing mHealth data will </vt:lpstr>
      <vt:lpstr>Example Blood Glucose Data Instance </vt:lpstr>
      <vt:lpstr>Example Blood Glucose Data Instance</vt:lpstr>
      <vt:lpstr>PowerPoint Presentation</vt:lpstr>
      <vt:lpstr>PowerPoint Presentation</vt:lpstr>
      <vt:lpstr>Ecosystem Overview: Horizontal Foundation and Vertical Solutions</vt:lpstr>
      <vt:lpstr>What Sets JupyterHealth Apart</vt:lpstr>
      <vt:lpstr>JupyterHealth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Sim, Ida</cp:lastModifiedBy>
  <cp:revision>1</cp:revision>
  <dcterms:modified xsi:type="dcterms:W3CDTF">2026-10-19T06:56:09Z</dcterms:modified>
</cp:coreProperties>
</file>