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8" r:id="rId2"/>
  </p:sldIdLst>
  <p:sldSz cx="32918400" cy="219456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913">
          <p15:clr>
            <a:srgbClr val="A4A3A4"/>
          </p15:clr>
        </p15:guide>
        <p15:guide id="2" pos="10370">
          <p15:clr>
            <a:srgbClr val="A4A3A4"/>
          </p15:clr>
        </p15:guide>
      </p15:sldGuideLst>
    </p:ext>
    <p:ext uri="{2D200454-40CA-4A62-9FC3-DE9A4176ACB9}">
      <p15:notesGuideLst xmlns:p15="http://schemas.microsoft.com/office/powerpoint/2012/main">
        <p15:guide id="1" orient="horz" pos="3033">
          <p15:clr>
            <a:srgbClr val="A4A3A4"/>
          </p15:clr>
        </p15:guide>
        <p15:guide id="2" pos="2554">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 roundtripDataSignature="AMtx7mi7bKGiPeGRMSylRx4qZwARA8lcO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5" d="100"/>
          <a:sy n="25" d="100"/>
        </p:scale>
        <p:origin x="33" y="117"/>
      </p:cViewPr>
      <p:guideLst>
        <p:guide orient="horz" pos="6913"/>
        <p:guide pos="1037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3033"/>
        <p:guide pos="255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
        <p:cNvGrpSpPr/>
        <p:nvPr/>
      </p:nvGrpSpPr>
      <p:grpSpPr>
        <a:xfrm>
          <a:off x="0" y="0"/>
          <a:ext cx="0" cy="0"/>
          <a:chOff x="0" y="0"/>
          <a:chExt cx="0" cy="0"/>
        </a:xfrm>
      </p:grpSpPr>
      <p:sp>
        <p:nvSpPr>
          <p:cNvPr id="3" name="Google Shape;3;n"/>
          <p:cNvSpPr/>
          <p:nvPr/>
        </p:nvSpPr>
        <p:spPr>
          <a:xfrm>
            <a:off x="0" y="0"/>
            <a:ext cx="6858000" cy="9144000"/>
          </a:xfrm>
          <a:prstGeom prst="roundRect">
            <a:avLst>
              <a:gd name="adj" fmla="val 23"/>
            </a:avLst>
          </a:prstGeom>
          <a:solidFill>
            <a:srgbClr val="FFFFFF"/>
          </a:solidFill>
          <a:ln>
            <a:noFill/>
          </a:ln>
        </p:spPr>
        <p:txBody>
          <a:bodyPr spcFirstLastPara="1" wrap="square" lIns="91425" tIns="45700" rIns="91425" bIns="45700" anchor="ctr" anchorCtr="0">
            <a:noAutofit/>
          </a:bodyPr>
          <a:lstStyle/>
          <a:p>
            <a:pPr marL="0" marR="0" lvl="0" indent="0" algn="l" rtl="0">
              <a:lnSpc>
                <a:spcPct val="81000"/>
              </a:lnSpc>
              <a:spcBef>
                <a:spcPts val="0"/>
              </a:spcBef>
              <a:spcAft>
                <a:spcPts val="0"/>
              </a:spcAft>
              <a:buClr>
                <a:srgbClr val="000000"/>
              </a:buClr>
              <a:buSzPts val="1800"/>
              <a:buFont typeface="Times New Roman"/>
              <a:buNone/>
            </a:pPr>
            <a:endParaRPr sz="1800" b="0" i="0" u="none" strike="noStrike" cap="none">
              <a:solidFill>
                <a:schemeClr val="lt1"/>
              </a:solidFill>
              <a:latin typeface="Arial"/>
              <a:ea typeface="Arial"/>
              <a:cs typeface="Arial"/>
              <a:sym typeface="Arial"/>
            </a:endParaRPr>
          </a:p>
        </p:txBody>
      </p:sp>
      <p:sp>
        <p:nvSpPr>
          <p:cNvPr id="4" name="Google Shape;4;n"/>
          <p:cNvSpPr/>
          <p:nvPr/>
        </p:nvSpPr>
        <p:spPr>
          <a:xfrm>
            <a:off x="0" y="0"/>
            <a:ext cx="6858000" cy="9144000"/>
          </a:xfrm>
          <a:prstGeom prst="roundRect">
            <a:avLst>
              <a:gd name="adj" fmla="val 23"/>
            </a:avLst>
          </a:prstGeom>
          <a:solidFill>
            <a:srgbClr val="FFFFFF"/>
          </a:solidFill>
          <a:ln>
            <a:noFill/>
          </a:ln>
        </p:spPr>
        <p:txBody>
          <a:bodyPr spcFirstLastPara="1" wrap="square" lIns="91425" tIns="45700" rIns="91425" bIns="45700" anchor="ctr" anchorCtr="0">
            <a:noAutofit/>
          </a:bodyPr>
          <a:lstStyle/>
          <a:p>
            <a:pPr marL="0" marR="0" lvl="0" indent="0" algn="l" rtl="0">
              <a:lnSpc>
                <a:spcPct val="81000"/>
              </a:lnSpc>
              <a:spcBef>
                <a:spcPts val="0"/>
              </a:spcBef>
              <a:spcAft>
                <a:spcPts val="0"/>
              </a:spcAft>
              <a:buClr>
                <a:srgbClr val="000000"/>
              </a:buClr>
              <a:buSzPts val="1800"/>
              <a:buFont typeface="Times New Roman"/>
              <a:buNone/>
            </a:pPr>
            <a:endParaRPr sz="1800" b="0" i="0" u="none" strike="noStrike" cap="none">
              <a:solidFill>
                <a:schemeClr val="lt1"/>
              </a:solidFill>
              <a:latin typeface="Arial"/>
              <a:ea typeface="Arial"/>
              <a:cs typeface="Arial"/>
              <a:sym typeface="Arial"/>
            </a:endParaRPr>
          </a:p>
        </p:txBody>
      </p:sp>
      <p:sp>
        <p:nvSpPr>
          <p:cNvPr id="5" name="Google Shape;5;n"/>
          <p:cNvSpPr/>
          <p:nvPr/>
        </p:nvSpPr>
        <p:spPr>
          <a:xfrm>
            <a:off x="0" y="0"/>
            <a:ext cx="6858000" cy="9144000"/>
          </a:xfrm>
          <a:prstGeom prst="roundRect">
            <a:avLst>
              <a:gd name="adj" fmla="val 23"/>
            </a:avLst>
          </a:prstGeom>
          <a:solidFill>
            <a:srgbClr val="FFFFFF"/>
          </a:solidFill>
          <a:ln>
            <a:noFill/>
          </a:ln>
        </p:spPr>
        <p:txBody>
          <a:bodyPr spcFirstLastPara="1" wrap="square" lIns="91425" tIns="45700" rIns="91425" bIns="45700" anchor="ctr" anchorCtr="0">
            <a:noAutofit/>
          </a:bodyPr>
          <a:lstStyle/>
          <a:p>
            <a:pPr marL="0" marR="0" lvl="0" indent="0" algn="l" rtl="0">
              <a:lnSpc>
                <a:spcPct val="81000"/>
              </a:lnSpc>
              <a:spcBef>
                <a:spcPts val="0"/>
              </a:spcBef>
              <a:spcAft>
                <a:spcPts val="0"/>
              </a:spcAft>
              <a:buClr>
                <a:srgbClr val="000000"/>
              </a:buClr>
              <a:buSzPts val="1800"/>
              <a:buFont typeface="Times New Roman"/>
              <a:buNone/>
            </a:pPr>
            <a:endParaRPr sz="1800" b="0" i="0" u="none" strike="noStrike" cap="none">
              <a:solidFill>
                <a:schemeClr val="lt1"/>
              </a:solidFill>
              <a:latin typeface="Arial"/>
              <a:ea typeface="Arial"/>
              <a:cs typeface="Arial"/>
              <a:sym typeface="Arial"/>
            </a:endParaRPr>
          </a:p>
        </p:txBody>
      </p:sp>
      <p:sp>
        <p:nvSpPr>
          <p:cNvPr id="6" name="Google Shape;6;n"/>
          <p:cNvSpPr/>
          <p:nvPr/>
        </p:nvSpPr>
        <p:spPr>
          <a:xfrm>
            <a:off x="0" y="0"/>
            <a:ext cx="6858000" cy="9144000"/>
          </a:xfrm>
          <a:prstGeom prst="roundRect">
            <a:avLst>
              <a:gd name="adj" fmla="val 23"/>
            </a:avLst>
          </a:prstGeom>
          <a:solidFill>
            <a:srgbClr val="FFFFFF"/>
          </a:solidFill>
          <a:ln>
            <a:noFill/>
          </a:ln>
        </p:spPr>
        <p:txBody>
          <a:bodyPr spcFirstLastPara="1" wrap="square" lIns="91425" tIns="45700" rIns="91425" bIns="45700" anchor="ctr" anchorCtr="0">
            <a:noAutofit/>
          </a:bodyPr>
          <a:lstStyle/>
          <a:p>
            <a:pPr marL="0" marR="0" lvl="0" indent="0" algn="l" rtl="0">
              <a:lnSpc>
                <a:spcPct val="81000"/>
              </a:lnSpc>
              <a:spcBef>
                <a:spcPts val="0"/>
              </a:spcBef>
              <a:spcAft>
                <a:spcPts val="0"/>
              </a:spcAft>
              <a:buClr>
                <a:srgbClr val="000000"/>
              </a:buClr>
              <a:buSzPts val="1800"/>
              <a:buFont typeface="Times New Roman"/>
              <a:buNone/>
            </a:pPr>
            <a:endParaRPr sz="1800" b="0" i="0" u="none" strike="noStrike" cap="none">
              <a:solidFill>
                <a:schemeClr val="lt1"/>
              </a:solidFill>
              <a:latin typeface="Arial"/>
              <a:ea typeface="Arial"/>
              <a:cs typeface="Arial"/>
              <a:sym typeface="Arial"/>
            </a:endParaRPr>
          </a:p>
        </p:txBody>
      </p:sp>
      <p:sp>
        <p:nvSpPr>
          <p:cNvPr id="7" name="Google Shape;7;n"/>
          <p:cNvSpPr txBox="1">
            <a:spLocks noGrp="1"/>
          </p:cNvSpPr>
          <p:nvPr>
            <p:ph type="hdr" idx="2"/>
          </p:nvPr>
        </p:nvSpPr>
        <p:spPr>
          <a:xfrm>
            <a:off x="0" y="0"/>
            <a:ext cx="2965450" cy="450850"/>
          </a:xfrm>
          <a:prstGeom prst="rect">
            <a:avLst/>
          </a:prstGeom>
          <a:noFill/>
          <a:ln>
            <a:noFill/>
          </a:ln>
        </p:spPr>
        <p:txBody>
          <a:bodyPr spcFirstLastPara="1" wrap="square" lIns="90000" tIns="46800" rIns="90000" bIns="46800" anchor="t" anchorCtr="0">
            <a:noAutofit/>
          </a:bodyPr>
          <a:lstStyle>
            <a:lvl1pPr marR="0" lvl="0" algn="l" rtl="0">
              <a:lnSpc>
                <a:spcPct val="100000"/>
              </a:lnSpc>
              <a:spcBef>
                <a:spcPts val="0"/>
              </a:spcBef>
              <a:spcAft>
                <a:spcPts val="0"/>
              </a:spcAft>
              <a:buClr>
                <a:srgbClr val="000000"/>
              </a:buClr>
              <a:buSzPts val="1200"/>
              <a:buFont typeface="Times New Roman"/>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9pPr>
          </a:lstStyle>
          <a:p>
            <a:endParaRPr/>
          </a:p>
        </p:txBody>
      </p:sp>
      <p:sp>
        <p:nvSpPr>
          <p:cNvPr id="8" name="Google Shape;8;n"/>
          <p:cNvSpPr txBox="1">
            <a:spLocks noGrp="1"/>
          </p:cNvSpPr>
          <p:nvPr>
            <p:ph type="dt" idx="10"/>
          </p:nvPr>
        </p:nvSpPr>
        <p:spPr>
          <a:xfrm>
            <a:off x="3884613" y="0"/>
            <a:ext cx="2965450" cy="450850"/>
          </a:xfrm>
          <a:prstGeom prst="rect">
            <a:avLst/>
          </a:prstGeom>
          <a:noFill/>
          <a:ln>
            <a:noFill/>
          </a:ln>
        </p:spPr>
        <p:txBody>
          <a:bodyPr spcFirstLastPara="1" wrap="square" lIns="90000" tIns="46800" rIns="90000" bIns="46800" anchor="t" anchorCtr="0">
            <a:noAutofit/>
          </a:bodyPr>
          <a:lstStyle>
            <a:lvl1pPr marR="0" lvl="0" algn="r" rtl="0">
              <a:lnSpc>
                <a:spcPct val="100000"/>
              </a:lnSpc>
              <a:spcBef>
                <a:spcPts val="0"/>
              </a:spcBef>
              <a:spcAft>
                <a:spcPts val="0"/>
              </a:spcAft>
              <a:buClr>
                <a:srgbClr val="000000"/>
              </a:buClr>
              <a:buSzPts val="1200"/>
              <a:buFont typeface="Times New Roman"/>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9pPr>
          </a:lstStyle>
          <a:p>
            <a:endParaRPr/>
          </a:p>
        </p:txBody>
      </p:sp>
      <p:sp>
        <p:nvSpPr>
          <p:cNvPr id="9" name="Google Shape;9;n"/>
          <p:cNvSpPr>
            <a:spLocks noGrp="1" noRot="1" noChangeAspect="1"/>
          </p:cNvSpPr>
          <p:nvPr>
            <p:ph type="sldImg" idx="3"/>
          </p:nvPr>
        </p:nvSpPr>
        <p:spPr>
          <a:xfrm>
            <a:off x="859251" y="685800"/>
            <a:ext cx="5133000" cy="34227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 name="Google Shape;10;n"/>
          <p:cNvSpPr txBox="1">
            <a:spLocks noGrp="1"/>
          </p:cNvSpPr>
          <p:nvPr>
            <p:ph type="body" idx="1"/>
          </p:nvPr>
        </p:nvSpPr>
        <p:spPr>
          <a:xfrm>
            <a:off x="685800" y="4343400"/>
            <a:ext cx="5480050" cy="4108450"/>
          </a:xfrm>
          <a:prstGeom prst="rect">
            <a:avLst/>
          </a:prstGeom>
          <a:noFill/>
          <a:ln>
            <a:noFill/>
          </a:ln>
        </p:spPr>
        <p:txBody>
          <a:bodyPr spcFirstLastPara="1" wrap="square" lIns="90000" tIns="46800" rIns="90000" bIns="46800" anchor="t" anchorCtr="0">
            <a:noAutofit/>
          </a:bodyPr>
          <a:lstStyle>
            <a:lvl1pPr marL="457200" marR="0" lvl="0" indent="-228600" algn="l" rtl="0">
              <a:lnSpc>
                <a:spcPct val="100000"/>
              </a:lnSpc>
              <a:spcBef>
                <a:spcPts val="1163"/>
              </a:spcBef>
              <a:spcAft>
                <a:spcPts val="0"/>
              </a:spcAft>
              <a:buClr>
                <a:srgbClr val="000000"/>
              </a:buClr>
              <a:buSzPts val="1400"/>
              <a:buFont typeface="Arial"/>
              <a:buNone/>
              <a:defRPr sz="3875" b="0" i="0" u="none" strike="noStrike" cap="none">
                <a:solidFill>
                  <a:srgbClr val="000000"/>
                </a:solidFill>
                <a:latin typeface="Times New Roman"/>
                <a:ea typeface="Times New Roman"/>
                <a:cs typeface="Times New Roman"/>
                <a:sym typeface="Times New Roman"/>
              </a:defRPr>
            </a:lvl1pPr>
            <a:lvl2pPr marL="914400" marR="0" lvl="1" indent="-228600" algn="l" rtl="0">
              <a:lnSpc>
                <a:spcPct val="100000"/>
              </a:lnSpc>
              <a:spcBef>
                <a:spcPts val="1163"/>
              </a:spcBef>
              <a:spcAft>
                <a:spcPts val="0"/>
              </a:spcAft>
              <a:buClr>
                <a:srgbClr val="000000"/>
              </a:buClr>
              <a:buSzPts val="1400"/>
              <a:buFont typeface="Arial"/>
              <a:buNone/>
              <a:defRPr sz="3875" b="0" i="0" u="none" strike="noStrike" cap="none">
                <a:solidFill>
                  <a:srgbClr val="000000"/>
                </a:solidFill>
                <a:latin typeface="Times New Roman"/>
                <a:ea typeface="Times New Roman"/>
                <a:cs typeface="Times New Roman"/>
                <a:sym typeface="Times New Roman"/>
              </a:defRPr>
            </a:lvl2pPr>
            <a:lvl3pPr marL="1371600" marR="0" lvl="2" indent="-228600" algn="l" rtl="0">
              <a:lnSpc>
                <a:spcPct val="100000"/>
              </a:lnSpc>
              <a:spcBef>
                <a:spcPts val="1163"/>
              </a:spcBef>
              <a:spcAft>
                <a:spcPts val="0"/>
              </a:spcAft>
              <a:buClr>
                <a:srgbClr val="000000"/>
              </a:buClr>
              <a:buSzPts val="1400"/>
              <a:buFont typeface="Arial"/>
              <a:buNone/>
              <a:defRPr sz="3875" b="0" i="0" u="none" strike="noStrike" cap="none">
                <a:solidFill>
                  <a:srgbClr val="000000"/>
                </a:solidFill>
                <a:latin typeface="Times New Roman"/>
                <a:ea typeface="Times New Roman"/>
                <a:cs typeface="Times New Roman"/>
                <a:sym typeface="Times New Roman"/>
              </a:defRPr>
            </a:lvl3pPr>
            <a:lvl4pPr marL="1828800" marR="0" lvl="3" indent="-228600" algn="l" rtl="0">
              <a:lnSpc>
                <a:spcPct val="100000"/>
              </a:lnSpc>
              <a:spcBef>
                <a:spcPts val="1163"/>
              </a:spcBef>
              <a:spcAft>
                <a:spcPts val="0"/>
              </a:spcAft>
              <a:buClr>
                <a:srgbClr val="000000"/>
              </a:buClr>
              <a:buSzPts val="1400"/>
              <a:buFont typeface="Arial"/>
              <a:buNone/>
              <a:defRPr sz="3875" b="0" i="0" u="none" strike="noStrike" cap="none">
                <a:solidFill>
                  <a:srgbClr val="000000"/>
                </a:solidFill>
                <a:latin typeface="Times New Roman"/>
                <a:ea typeface="Times New Roman"/>
                <a:cs typeface="Times New Roman"/>
                <a:sym typeface="Times New Roman"/>
              </a:defRPr>
            </a:lvl4pPr>
            <a:lvl5pPr marL="2286000" marR="0" lvl="4" indent="-228600" algn="l" rtl="0">
              <a:lnSpc>
                <a:spcPct val="100000"/>
              </a:lnSpc>
              <a:spcBef>
                <a:spcPts val="1163"/>
              </a:spcBef>
              <a:spcAft>
                <a:spcPts val="0"/>
              </a:spcAft>
              <a:buClr>
                <a:srgbClr val="000000"/>
              </a:buClr>
              <a:buSzPts val="1400"/>
              <a:buFont typeface="Arial"/>
              <a:buNone/>
              <a:defRPr sz="3875" b="0" i="0" u="none" strike="noStrike" cap="none">
                <a:solidFill>
                  <a:srgbClr val="000000"/>
                </a:solidFill>
                <a:latin typeface="Times New Roman"/>
                <a:ea typeface="Times New Roman"/>
                <a:cs typeface="Times New Roman"/>
                <a:sym typeface="Times New Roman"/>
              </a:defRPr>
            </a:lvl5pPr>
            <a:lvl6pPr marL="2743200" marR="0" lvl="5" indent="-228600" algn="l" rtl="0">
              <a:lnSpc>
                <a:spcPct val="100000"/>
              </a:lnSpc>
              <a:spcBef>
                <a:spcPts val="0"/>
              </a:spcBef>
              <a:spcAft>
                <a:spcPts val="0"/>
              </a:spcAft>
              <a:buClr>
                <a:srgbClr val="000000"/>
              </a:buClr>
              <a:buSzPts val="1400"/>
              <a:buFont typeface="Arial"/>
              <a:buNone/>
              <a:defRPr sz="3875"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3875"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3875"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3875" b="0" i="0" u="none" strike="noStrike" cap="none">
                <a:solidFill>
                  <a:schemeClr val="dk1"/>
                </a:solidFill>
                <a:latin typeface="Calibri"/>
                <a:ea typeface="Calibri"/>
                <a:cs typeface="Calibri"/>
                <a:sym typeface="Calibri"/>
              </a:defRPr>
            </a:lvl9pPr>
          </a:lstStyle>
          <a:p>
            <a:endParaRPr/>
          </a:p>
        </p:txBody>
      </p:sp>
      <p:sp>
        <p:nvSpPr>
          <p:cNvPr id="11" name="Google Shape;11;n"/>
          <p:cNvSpPr txBox="1">
            <a:spLocks noGrp="1"/>
          </p:cNvSpPr>
          <p:nvPr>
            <p:ph type="ftr" idx="11"/>
          </p:nvPr>
        </p:nvSpPr>
        <p:spPr>
          <a:xfrm>
            <a:off x="0" y="8685213"/>
            <a:ext cx="2965450" cy="450850"/>
          </a:xfrm>
          <a:prstGeom prst="rect">
            <a:avLst/>
          </a:prstGeom>
          <a:noFill/>
          <a:ln>
            <a:noFill/>
          </a:ln>
        </p:spPr>
        <p:txBody>
          <a:bodyPr spcFirstLastPara="1" wrap="square" lIns="90000" tIns="46800" rIns="90000" bIns="46800" anchor="b" anchorCtr="0">
            <a:noAutofit/>
          </a:bodyPr>
          <a:lstStyle>
            <a:lvl1pPr marR="0" lvl="0" algn="l" rtl="0">
              <a:lnSpc>
                <a:spcPct val="100000"/>
              </a:lnSpc>
              <a:spcBef>
                <a:spcPts val="0"/>
              </a:spcBef>
              <a:spcAft>
                <a:spcPts val="0"/>
              </a:spcAft>
              <a:buClr>
                <a:srgbClr val="000000"/>
              </a:buClr>
              <a:buSzPts val="1200"/>
              <a:buFont typeface="Times New Roman"/>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9pPr>
          </a:lstStyle>
          <a:p>
            <a:endParaRPr/>
          </a:p>
        </p:txBody>
      </p:sp>
      <p:sp>
        <p:nvSpPr>
          <p:cNvPr id="12" name="Google Shape;12;n"/>
          <p:cNvSpPr txBox="1">
            <a:spLocks noGrp="1"/>
          </p:cNvSpPr>
          <p:nvPr>
            <p:ph type="sldNum" idx="12"/>
          </p:nvPr>
        </p:nvSpPr>
        <p:spPr>
          <a:xfrm>
            <a:off x="3884613" y="8685213"/>
            <a:ext cx="2965450" cy="450850"/>
          </a:xfrm>
          <a:prstGeom prst="rect">
            <a:avLst/>
          </a:prstGeom>
          <a:noFill/>
          <a:ln>
            <a:noFill/>
          </a:ln>
        </p:spPr>
        <p:txBody>
          <a:bodyPr spcFirstLastPara="1" wrap="square" lIns="90000" tIns="46800" rIns="90000" bIns="4680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GB" sz="1200" b="0" i="0" u="none" strike="noStrike" cap="none">
                <a:solidFill>
                  <a:srgbClr val="000000"/>
                </a:solidFill>
                <a:latin typeface="Arial"/>
                <a:ea typeface="Arial"/>
                <a:cs typeface="Arial"/>
                <a:sym typeface="Arial"/>
              </a:rPr>
              <a:t>‹#›</a:t>
            </a:fld>
            <a:endParaRPr sz="12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6485809" y="0"/>
            <a:ext cx="20855700" cy="3149700"/>
          </a:xfrm>
          <a:prstGeom prst="rect">
            <a:avLst/>
          </a:prstGeom>
          <a:noFill/>
          <a:ln>
            <a:noFill/>
          </a:ln>
        </p:spPr>
        <p:txBody>
          <a:bodyPr spcFirstLastPara="1" wrap="square" lIns="102450" tIns="53275" rIns="102450" bIns="53275" anchor="ctr" anchorCtr="0">
            <a:noAutofit/>
          </a:bodyPr>
          <a:lstStyle>
            <a:lvl1pPr marR="0" lvl="0" algn="l">
              <a:lnSpc>
                <a:spcPct val="81000"/>
              </a:lnSpc>
              <a:spcBef>
                <a:spcPts val="0"/>
              </a:spcBef>
              <a:spcAft>
                <a:spcPts val="0"/>
              </a:spcAft>
              <a:buClr>
                <a:srgbClr val="000000"/>
              </a:buClr>
              <a:buSzPts val="1594"/>
              <a:buFont typeface="Arial"/>
              <a:buNone/>
              <a:defRPr sz="6830" b="0" i="0" u="none" strike="noStrike" cap="none">
                <a:solidFill>
                  <a:schemeClr val="lt1"/>
                </a:solidFill>
                <a:latin typeface="Arial"/>
                <a:ea typeface="Arial"/>
                <a:cs typeface="Arial"/>
                <a:sym typeface="Arial"/>
              </a:defRPr>
            </a:lvl1pPr>
            <a:lvl2pPr marR="0" lvl="1" algn="ctr">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2pPr>
            <a:lvl3pPr marR="0" lvl="2" algn="ctr">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3pPr>
            <a:lvl4pPr marR="0" lvl="3" algn="ctr">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4pPr>
            <a:lvl5pPr marR="0" lvl="4" algn="ctr">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5pPr>
            <a:lvl6pPr marR="0" lvl="5" algn="ctr">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6pPr>
            <a:lvl7pPr marR="0" lvl="6" algn="ctr">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7pPr>
            <a:lvl8pPr marR="0" lvl="7" algn="ctr">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8pPr>
            <a:lvl9pPr marR="0" lvl="8" algn="ctr">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9pPr>
          </a:lstStyle>
          <a:p>
            <a:endParaRPr/>
          </a:p>
        </p:txBody>
      </p:sp>
    </p:spTree>
  </p:cSld>
  <p:clrMapOvr>
    <a:masterClrMapping/>
  </p:clrMapOvr>
  <p:extLst>
    <p:ext uri="{DCECCB84-F9BA-43D5-87BE-67443E8EF086}">
      <p15:sldGuideLst xmlns:p15="http://schemas.microsoft.com/office/powerpoint/2012/main">
        <p15:guide id="1" orient="horz" pos="6912">
          <p15:clr>
            <a:srgbClr val="FBAE40"/>
          </p15:clr>
        </p15:guide>
        <p15:guide id="2" pos="10367">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
        <p:cNvGrpSpPr/>
        <p:nvPr/>
      </p:nvGrpSpPr>
      <p:grpSpPr>
        <a:xfrm>
          <a:off x="0" y="0"/>
          <a:ext cx="0" cy="0"/>
          <a:chOff x="0" y="0"/>
          <a:chExt cx="0" cy="0"/>
        </a:xfrm>
      </p:grpSpPr>
      <p:pic>
        <p:nvPicPr>
          <p:cNvPr id="14" name="Google Shape;14;p2" title="pytorchcon_na26_postertemplate-01.png"/>
          <p:cNvPicPr preferRelativeResize="0"/>
          <p:nvPr/>
        </p:nvPicPr>
        <p:blipFill rotWithShape="1">
          <a:blip r:embed="rId3">
            <a:alphaModFix/>
          </a:blip>
          <a:srcRect t="30" b="30"/>
          <a:stretch/>
        </p:blipFill>
        <p:spPr>
          <a:xfrm>
            <a:off x="-28782" y="1"/>
            <a:ext cx="32947195" cy="21945600"/>
          </a:xfrm>
          <a:prstGeom prst="rect">
            <a:avLst/>
          </a:prstGeom>
          <a:noFill/>
          <a:ln>
            <a:noFill/>
          </a:ln>
        </p:spPr>
      </p:pic>
      <p:sp>
        <p:nvSpPr>
          <p:cNvPr id="15" name="Google Shape;15;p2"/>
          <p:cNvSpPr txBox="1">
            <a:spLocks noGrp="1"/>
          </p:cNvSpPr>
          <p:nvPr>
            <p:ph type="title"/>
          </p:nvPr>
        </p:nvSpPr>
        <p:spPr>
          <a:xfrm>
            <a:off x="6485809" y="0"/>
            <a:ext cx="20855700" cy="3149700"/>
          </a:xfrm>
          <a:prstGeom prst="rect">
            <a:avLst/>
          </a:prstGeom>
          <a:noFill/>
          <a:ln>
            <a:noFill/>
          </a:ln>
        </p:spPr>
        <p:txBody>
          <a:bodyPr spcFirstLastPara="1" wrap="square" lIns="102450" tIns="53275" rIns="102450" bIns="53275" anchor="ctr" anchorCtr="0">
            <a:noAutofit/>
          </a:bodyPr>
          <a:lstStyle>
            <a:lvl1pPr marR="0" lvl="0" algn="l" rtl="0">
              <a:lnSpc>
                <a:spcPct val="81000"/>
              </a:lnSpc>
              <a:spcBef>
                <a:spcPts val="0"/>
              </a:spcBef>
              <a:spcAft>
                <a:spcPts val="0"/>
              </a:spcAft>
              <a:buClr>
                <a:srgbClr val="000000"/>
              </a:buClr>
              <a:buSzPts val="1594"/>
              <a:buFont typeface="Arial"/>
              <a:buNone/>
              <a:defRPr sz="6830" b="0" i="0" u="none" strike="noStrike" cap="none">
                <a:solidFill>
                  <a:schemeClr val="lt1"/>
                </a:solidFill>
                <a:latin typeface="Arial"/>
                <a:ea typeface="Arial"/>
                <a:cs typeface="Arial"/>
                <a:sym typeface="Arial"/>
              </a:defRPr>
            </a:lvl1pPr>
            <a:lvl2pPr marR="0" lvl="1" algn="ctr" rtl="0">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2pPr>
            <a:lvl3pPr marR="0" lvl="2" algn="ctr" rtl="0">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3pPr>
            <a:lvl4pPr marR="0" lvl="3" algn="ctr" rtl="0">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4pPr>
            <a:lvl5pPr marR="0" lvl="4" algn="ctr" rtl="0">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5pPr>
            <a:lvl6pPr marR="0" lvl="5" algn="ctr" rtl="0">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6pPr>
            <a:lvl7pPr marR="0" lvl="6" algn="ctr" rtl="0">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7pPr>
            <a:lvl8pPr marR="0" lvl="7" algn="ctr" rtl="0">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8pPr>
            <a:lvl9pPr marR="0" lvl="8" algn="ctr" rtl="0">
              <a:lnSpc>
                <a:spcPct val="81000"/>
              </a:lnSpc>
              <a:spcBef>
                <a:spcPts val="0"/>
              </a:spcBef>
              <a:spcAft>
                <a:spcPts val="0"/>
              </a:spcAft>
              <a:buClr>
                <a:srgbClr val="000000"/>
              </a:buClr>
              <a:buSzPts val="1594"/>
              <a:buFont typeface="Arial"/>
              <a:buNone/>
              <a:defRPr sz="14911" b="0" i="0" u="none" strike="noStrike" cap="none">
                <a:solidFill>
                  <a:srgbClr val="000000"/>
                </a:solidFill>
                <a:latin typeface="Arial"/>
                <a:ea typeface="Arial"/>
                <a:cs typeface="Arial"/>
                <a:sym typeface="Arial"/>
              </a:defRPr>
            </a:lvl9pPr>
          </a:lstStyle>
          <a:p>
            <a:endParaRPr/>
          </a:p>
        </p:txBody>
      </p:sp>
      <p:sp>
        <p:nvSpPr>
          <p:cNvPr id="16" name="Google Shape;16;p2"/>
          <p:cNvSpPr txBox="1">
            <a:spLocks noGrp="1"/>
          </p:cNvSpPr>
          <p:nvPr>
            <p:ph type="body" idx="1"/>
          </p:nvPr>
        </p:nvSpPr>
        <p:spPr>
          <a:xfrm>
            <a:off x="1645925" y="5852165"/>
            <a:ext cx="27903900" cy="12725400"/>
          </a:xfrm>
          <a:prstGeom prst="rect">
            <a:avLst/>
          </a:prstGeom>
          <a:noFill/>
          <a:ln>
            <a:noFill/>
          </a:ln>
        </p:spPr>
        <p:txBody>
          <a:bodyPr spcFirstLastPara="1" wrap="square" lIns="0" tIns="0" rIns="0" bIns="0" anchor="t" anchorCtr="0">
            <a:noAutofit/>
          </a:bodyPr>
          <a:lstStyle>
            <a:lvl1pPr marL="457200" marR="0" lvl="0" indent="-228600" algn="l" rtl="0">
              <a:lnSpc>
                <a:spcPct val="81000"/>
              </a:lnSpc>
              <a:spcBef>
                <a:spcPts val="2711"/>
              </a:spcBef>
              <a:spcAft>
                <a:spcPts val="0"/>
              </a:spcAft>
              <a:buClr>
                <a:srgbClr val="000000"/>
              </a:buClr>
              <a:buSzPts val="1594"/>
              <a:buFont typeface="Arial"/>
              <a:buNone/>
              <a:defRPr sz="8195" b="0" i="0" u="none" strike="noStrike" cap="none">
                <a:solidFill>
                  <a:srgbClr val="000000"/>
                </a:solidFill>
                <a:latin typeface="Arial"/>
                <a:ea typeface="Arial"/>
                <a:cs typeface="Arial"/>
                <a:sym typeface="Arial"/>
              </a:defRPr>
            </a:lvl1pPr>
            <a:lvl2pPr marL="914400" marR="0" lvl="1" indent="-228600" algn="l" rtl="0">
              <a:lnSpc>
                <a:spcPct val="81000"/>
              </a:lnSpc>
              <a:spcBef>
                <a:spcPts val="2372"/>
              </a:spcBef>
              <a:spcAft>
                <a:spcPts val="0"/>
              </a:spcAft>
              <a:buClr>
                <a:srgbClr val="000000"/>
              </a:buClr>
              <a:buSzPts val="1594"/>
              <a:buFont typeface="Arial"/>
              <a:buNone/>
              <a:defRPr sz="7512" b="0" i="0" u="none" strike="noStrike" cap="none">
                <a:solidFill>
                  <a:srgbClr val="000000"/>
                </a:solidFill>
                <a:latin typeface="Arial"/>
                <a:ea typeface="Arial"/>
                <a:cs typeface="Arial"/>
                <a:sym typeface="Arial"/>
              </a:defRPr>
            </a:lvl2pPr>
            <a:lvl3pPr marL="1371600" marR="0" lvl="2" indent="-228600" algn="l" rtl="0">
              <a:lnSpc>
                <a:spcPct val="81000"/>
              </a:lnSpc>
              <a:spcBef>
                <a:spcPts val="2033"/>
              </a:spcBef>
              <a:spcAft>
                <a:spcPts val="0"/>
              </a:spcAft>
              <a:buClr>
                <a:srgbClr val="000000"/>
              </a:buClr>
              <a:buSzPts val="1594"/>
              <a:buFont typeface="Arial"/>
              <a:buNone/>
              <a:defRPr sz="6147" b="0" i="0" u="none" strike="noStrike" cap="none">
                <a:solidFill>
                  <a:srgbClr val="000000"/>
                </a:solidFill>
                <a:latin typeface="Arial"/>
                <a:ea typeface="Arial"/>
                <a:cs typeface="Arial"/>
                <a:sym typeface="Arial"/>
              </a:defRPr>
            </a:lvl3pPr>
            <a:lvl4pPr marL="1828800" marR="0" lvl="3" indent="-228600" algn="l" rtl="0">
              <a:lnSpc>
                <a:spcPct val="81000"/>
              </a:lnSpc>
              <a:spcBef>
                <a:spcPts val="1692"/>
              </a:spcBef>
              <a:spcAft>
                <a:spcPts val="0"/>
              </a:spcAft>
              <a:buClr>
                <a:srgbClr val="000000"/>
              </a:buClr>
              <a:buSzPts val="1594"/>
              <a:buFont typeface="Arial"/>
              <a:buNone/>
              <a:defRPr sz="5008" b="0" i="0" u="none" strike="noStrike" cap="none">
                <a:solidFill>
                  <a:srgbClr val="000000"/>
                </a:solidFill>
                <a:latin typeface="Arial"/>
                <a:ea typeface="Arial"/>
                <a:cs typeface="Arial"/>
                <a:sym typeface="Arial"/>
              </a:defRPr>
            </a:lvl4pPr>
            <a:lvl5pPr marL="2286000" marR="0" lvl="4" indent="-228600" algn="l" rtl="0">
              <a:lnSpc>
                <a:spcPct val="81000"/>
              </a:lnSpc>
              <a:spcBef>
                <a:spcPts val="1692"/>
              </a:spcBef>
              <a:spcAft>
                <a:spcPts val="0"/>
              </a:spcAft>
              <a:buClr>
                <a:srgbClr val="000000"/>
              </a:buClr>
              <a:buSzPts val="1594"/>
              <a:buFont typeface="Arial"/>
              <a:buNone/>
              <a:defRPr sz="5008" b="0" i="0" u="none" strike="noStrike" cap="none">
                <a:solidFill>
                  <a:srgbClr val="000000"/>
                </a:solidFill>
                <a:latin typeface="Arial"/>
                <a:ea typeface="Arial"/>
                <a:cs typeface="Arial"/>
                <a:sym typeface="Arial"/>
              </a:defRPr>
            </a:lvl5pPr>
            <a:lvl6pPr marL="2743200" marR="0" lvl="5" indent="-228600" algn="l" rtl="0">
              <a:lnSpc>
                <a:spcPct val="81000"/>
              </a:lnSpc>
              <a:spcBef>
                <a:spcPts val="1692"/>
              </a:spcBef>
              <a:spcAft>
                <a:spcPts val="0"/>
              </a:spcAft>
              <a:buClr>
                <a:srgbClr val="000000"/>
              </a:buClr>
              <a:buSzPts val="1594"/>
              <a:buFont typeface="Arial"/>
              <a:buNone/>
              <a:defRPr sz="6777" b="0" i="0" u="none" strike="noStrike" cap="none">
                <a:solidFill>
                  <a:srgbClr val="000000"/>
                </a:solidFill>
                <a:latin typeface="Arial"/>
                <a:ea typeface="Arial"/>
                <a:cs typeface="Arial"/>
                <a:sym typeface="Arial"/>
              </a:defRPr>
            </a:lvl6pPr>
            <a:lvl7pPr marL="3200400" marR="0" lvl="6" indent="-228600" algn="l" rtl="0">
              <a:lnSpc>
                <a:spcPct val="81000"/>
              </a:lnSpc>
              <a:spcBef>
                <a:spcPts val="1692"/>
              </a:spcBef>
              <a:spcAft>
                <a:spcPts val="0"/>
              </a:spcAft>
              <a:buClr>
                <a:srgbClr val="000000"/>
              </a:buClr>
              <a:buSzPts val="1594"/>
              <a:buFont typeface="Arial"/>
              <a:buNone/>
              <a:defRPr sz="6777" b="0" i="0" u="none" strike="noStrike" cap="none">
                <a:solidFill>
                  <a:srgbClr val="000000"/>
                </a:solidFill>
                <a:latin typeface="Arial"/>
                <a:ea typeface="Arial"/>
                <a:cs typeface="Arial"/>
                <a:sym typeface="Arial"/>
              </a:defRPr>
            </a:lvl7pPr>
            <a:lvl8pPr marL="3657600" marR="0" lvl="7" indent="-228600" algn="l" rtl="0">
              <a:lnSpc>
                <a:spcPct val="81000"/>
              </a:lnSpc>
              <a:spcBef>
                <a:spcPts val="1692"/>
              </a:spcBef>
              <a:spcAft>
                <a:spcPts val="0"/>
              </a:spcAft>
              <a:buClr>
                <a:srgbClr val="000000"/>
              </a:buClr>
              <a:buSzPts val="1594"/>
              <a:buFont typeface="Arial"/>
              <a:buNone/>
              <a:defRPr sz="6777" b="0" i="0" u="none" strike="noStrike" cap="none">
                <a:solidFill>
                  <a:srgbClr val="000000"/>
                </a:solidFill>
                <a:latin typeface="Arial"/>
                <a:ea typeface="Arial"/>
                <a:cs typeface="Arial"/>
                <a:sym typeface="Arial"/>
              </a:defRPr>
            </a:lvl8pPr>
            <a:lvl9pPr marL="4114800" marR="0" lvl="8" indent="-228600" algn="l" rtl="0">
              <a:lnSpc>
                <a:spcPct val="81000"/>
              </a:lnSpc>
              <a:spcBef>
                <a:spcPts val="1692"/>
              </a:spcBef>
              <a:spcAft>
                <a:spcPts val="0"/>
              </a:spcAft>
              <a:buClr>
                <a:srgbClr val="000000"/>
              </a:buClr>
              <a:buSzPts val="1594"/>
              <a:buFont typeface="Arial"/>
              <a:buNone/>
              <a:defRPr sz="6777" b="0" i="0" u="none" strike="noStrike" cap="none">
                <a:solidFill>
                  <a:srgbClr val="000000"/>
                </a:solidFill>
                <a:latin typeface="Arial"/>
                <a:ea typeface="Arial"/>
                <a:cs typeface="Arial"/>
                <a:sym typeface="Arial"/>
              </a:defRPr>
            </a:lvl9pPr>
          </a:lstStyle>
          <a:p>
            <a:endParaRPr/>
          </a:p>
        </p:txBody>
      </p:sp>
      <p:sp>
        <p:nvSpPr>
          <p:cNvPr id="17" name="Google Shape;17;p2"/>
          <p:cNvSpPr txBox="1"/>
          <p:nvPr/>
        </p:nvSpPr>
        <p:spPr>
          <a:xfrm>
            <a:off x="10715636" y="21244573"/>
            <a:ext cx="16682100" cy="208800"/>
          </a:xfrm>
          <a:prstGeom prst="rect">
            <a:avLst/>
          </a:prstGeom>
          <a:noFill/>
          <a:ln>
            <a:noFill/>
          </a:ln>
        </p:spPr>
        <p:txBody>
          <a:bodyPr spcFirstLastPara="1" wrap="square" lIns="0" tIns="0" rIns="0" bIns="0" anchor="t" anchorCtr="0">
            <a:spAutoFit/>
          </a:bodyPr>
          <a:lstStyle/>
          <a:p>
            <a:pPr marL="0" marR="0" lvl="0" indent="0" algn="l" rtl="0">
              <a:lnSpc>
                <a:spcPct val="81000"/>
              </a:lnSpc>
              <a:spcBef>
                <a:spcPts val="0"/>
              </a:spcBef>
              <a:spcAft>
                <a:spcPts val="0"/>
              </a:spcAft>
              <a:buClr>
                <a:srgbClr val="000000"/>
              </a:buClr>
              <a:buSzPts val="1821"/>
              <a:buFont typeface="Times New Roman"/>
              <a:buNone/>
            </a:pPr>
            <a:endParaRPr sz="1675" b="0" i="0" u="none" strike="noStrike" cap="none">
              <a:solidFill>
                <a:srgbClr val="7F7F7F"/>
              </a:solidFill>
              <a:latin typeface="Arial"/>
              <a:ea typeface="Arial"/>
              <a:cs typeface="Arial"/>
              <a:sym typeface="Arial"/>
            </a:endParaRPr>
          </a:p>
        </p:txBody>
      </p:sp>
      <p:pic>
        <p:nvPicPr>
          <p:cNvPr id="18" name="Google Shape;18;p2" title="pytorchcon_na26_postertemplate-02.png"/>
          <p:cNvPicPr preferRelativeResize="0"/>
          <p:nvPr/>
        </p:nvPicPr>
        <p:blipFill>
          <a:blip r:embed="rId4">
            <a:alphaModFix/>
          </a:blip>
          <a:stretch>
            <a:fillRect/>
          </a:stretch>
        </p:blipFill>
        <p:spPr>
          <a:xfrm>
            <a:off x="762900" y="-154674"/>
            <a:ext cx="4882237" cy="3459050"/>
          </a:xfrm>
          <a:prstGeom prst="rect">
            <a:avLst/>
          </a:prstGeom>
          <a:noFill/>
          <a:ln>
            <a:noFill/>
          </a:ln>
        </p:spPr>
      </p:pic>
      <p:sp>
        <p:nvSpPr>
          <p:cNvPr id="3" name="TextBox 2">
            <a:extLst>
              <a:ext uri="{FF2B5EF4-FFF2-40B4-BE49-F238E27FC236}">
                <a16:creationId xmlns:a16="http://schemas.microsoft.com/office/drawing/2014/main" id="{AAA5CDFF-70C8-8C50-2E67-6D90D3790DCD}"/>
              </a:ext>
            </a:extLst>
          </p:cNvPr>
          <p:cNvSpPr txBox="1"/>
          <p:nvPr userDrawn="1">
            <p:extLst>
              <p:ext uri="{1162E1C5-73C7-4A58-AE30-91384D911F3F}">
                <p184:classification xmlns:p184="http://schemas.microsoft.com/office/powerpoint/2018/4/main" val="hdr"/>
              </p:ext>
            </p:extLst>
          </p:nvPr>
        </p:nvSpPr>
        <p:spPr>
          <a:xfrm>
            <a:off x="63500" y="63500"/>
            <a:ext cx="371475" cy="152400"/>
          </a:xfrm>
          <a:prstGeom prst="rect">
            <a:avLst/>
          </a:prstGeom>
        </p:spPr>
        <p:txBody>
          <a:bodyPr horzOverflow="overflow" lIns="0" tIns="0" rIns="0" bIns="0">
            <a:spAutoFit/>
          </a:bodyPr>
          <a:lstStyle/>
          <a:p>
            <a:pPr algn="l"/>
            <a:r>
              <a:rPr lang="en-US" sz="1000">
                <a:solidFill>
                  <a:srgbClr val="0000FF">
                    <a:alpha val="50000"/>
                  </a:srgbClr>
                </a:solidFill>
                <a:latin typeface="Aptos" panose="020B0004020202020204" pitchFamily="34" charset="0"/>
              </a:rPr>
              <a:t>Public</a:t>
            </a: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2AAD0-DCF8-CB04-1E28-E9953D7FDA6A}"/>
              </a:ext>
            </a:extLst>
          </p:cNvPr>
          <p:cNvSpPr>
            <a:spLocks noGrp="1"/>
          </p:cNvSpPr>
          <p:nvPr>
            <p:ph type="title"/>
          </p:nvPr>
        </p:nvSpPr>
        <p:spPr>
          <a:xfrm>
            <a:off x="6483096" y="228600"/>
            <a:ext cx="20857464" cy="1737360"/>
          </a:xfrm>
        </p:spPr>
        <p:txBody>
          <a:bodyPr tIns="0" anchor="t">
            <a:noAutofit/>
          </a:bodyPr>
          <a:lstStyle/>
          <a:p>
            <a:pPr>
              <a:spcAft>
                <a:spcPts val="600"/>
              </a:spcAft>
            </a:pPr>
            <a:br>
              <a:rPr lang="en-US" sz="7200" b="1"/>
            </a:br>
            <a:r>
              <a:rPr lang="en-US" sz="7200" b="1" i="0">
                <a:solidFill>
                  <a:srgbClr val="FFFFFF"/>
                </a:solidFill>
              </a:rPr>
              <a:t>Grouped GEMM on AMD ROCm in PyTorch</a:t>
            </a:r>
            <a:br>
              <a:rPr lang="en-US" b="1"/>
            </a:br>
            <a:br>
              <a:rPr lang="en-US" b="1"/>
            </a:br>
            <a:br>
              <a:rPr lang="en-US" b="1" dirty="0">
                <a:solidFill>
                  <a:schemeClr val="tx1">
                    <a:lumMod val="75000"/>
                    <a:lumOff val="25000"/>
                  </a:schemeClr>
                </a:solidFill>
              </a:rPr>
            </a:br>
            <a:endParaRPr lang="en-US" sz="6830">
              <a:solidFill>
                <a:schemeClr val="tx1">
                  <a:lumMod val="75000"/>
                  <a:lumOff val="25000"/>
                </a:schemeClr>
              </a:solidFill>
            </a:endParaRPr>
          </a:p>
        </p:txBody>
      </p:sp>
      <p:sp>
        <p:nvSpPr>
          <p:cNvPr id="27" name="TextBox 26"/>
          <p:cNvSpPr txBox="1"/>
          <p:nvPr/>
        </p:nvSpPr>
        <p:spPr>
          <a:xfrm>
            <a:off x="6483096" y="1889016"/>
            <a:ext cx="20857464" cy="738664"/>
          </a:xfrm>
          <a:prstGeom prst="rect">
            <a:avLst/>
          </a:prstGeom>
          <a:noFill/>
        </p:spPr>
        <p:txBody>
          <a:bodyPr wrap="square" tIns="0" bIns="0" anchor="ctr">
            <a:spAutoFit/>
          </a:bodyPr>
          <a:lstStyle/>
          <a:p>
            <a:pPr algn="ctr"/>
            <a:r>
              <a:rPr lang="en-US" sz="4800" b="1">
                <a:solidFill>
                  <a:srgbClr val="FFE3A8"/>
                </a:solidFill>
                <a:latin typeface="Arial"/>
              </a:rPr>
              <a:t>Jagadish Krishnamoorthy   |   AMD</a:t>
            </a:r>
          </a:p>
        </p:txBody>
      </p:sp>
      <p:sp>
        <p:nvSpPr>
          <p:cNvPr id="28" name="Rounded Rectangle 27"/>
          <p:cNvSpPr/>
          <p:nvPr/>
        </p:nvSpPr>
        <p:spPr>
          <a:xfrm>
            <a:off x="914400" y="3657600"/>
            <a:ext cx="14996159" cy="1143000"/>
          </a:xfrm>
          <a:prstGeom prst="roundRect">
            <a:avLst/>
          </a:prstGeom>
          <a:solidFill>
            <a:srgbClr val="E6006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r>
              <a:rPr sz="3800" b="1">
                <a:solidFill>
                  <a:srgbClr val="FFFFFF"/>
                </a:solidFill>
                <a:latin typeface="Arial"/>
              </a:rPr>
              <a:t>  1.  What Grouped GEMM Does</a:t>
            </a:r>
          </a:p>
        </p:txBody>
      </p:sp>
      <p:sp>
        <p:nvSpPr>
          <p:cNvPr id="29" name="Rounded Rectangle 28"/>
          <p:cNvSpPr/>
          <p:nvPr/>
        </p:nvSpPr>
        <p:spPr>
          <a:xfrm>
            <a:off x="17007840" y="3657600"/>
            <a:ext cx="14996159" cy="1143000"/>
          </a:xfrm>
          <a:prstGeom prst="roundRect">
            <a:avLst/>
          </a:prstGeom>
          <a:solidFill>
            <a:srgbClr val="E6006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r>
              <a:rPr sz="3800" b="1">
                <a:solidFill>
                  <a:srgbClr val="FFFFFF"/>
                </a:solidFill>
                <a:latin typeface="Arial"/>
              </a:rPr>
              <a:t>  2.  Composable Kernel on ROCm</a:t>
            </a:r>
          </a:p>
        </p:txBody>
      </p:sp>
      <p:sp>
        <p:nvSpPr>
          <p:cNvPr id="26" name="TextBox 25"/>
          <p:cNvSpPr txBox="1"/>
          <p:nvPr/>
        </p:nvSpPr>
        <p:spPr>
          <a:xfrm>
            <a:off x="914400" y="5120640"/>
            <a:ext cx="14996159" cy="10402848"/>
          </a:xfrm>
          <a:prstGeom prst="rect">
            <a:avLst/>
          </a:prstGeom>
          <a:noFill/>
        </p:spPr>
        <p:txBody>
          <a:bodyPr wrap="square">
            <a:spAutoFit/>
          </a:bodyPr>
          <a:lstStyle/>
          <a:p>
            <a:pPr>
              <a:spcAft>
                <a:spcPts val="1800"/>
              </a:spcAft>
            </a:pPr>
            <a:r>
              <a:rPr lang="en-US" sz="3000" b="1">
                <a:solidFill>
                  <a:srgbClr val="323232"/>
                </a:solidFill>
                <a:latin typeface="Arial"/>
              </a:rPr>
              <a:t>Grouped GEMM performs multiple matrix multiplications in a single operation. It is commonly used for Mixture of Experts (MoE) models, where tokens are routed to different experts. Instead of launching a separate GEMM per expert, inputs are grouped and processed with one API call:</a:t>
            </a:r>
          </a:p>
          <a:p>
            <a:pPr>
              <a:spcAft>
                <a:spcPts val="1800"/>
              </a:spcAft>
            </a:pPr>
            <a:r>
              <a:rPr lang="en-US" sz="2800" b="1">
                <a:solidFill>
                  <a:srgbClr val="00795E"/>
                </a:solidFill>
                <a:latin typeface="Consolas"/>
              </a:rPr>
              <a:t>torch.nn.functional.grouped_mm(</a:t>
            </a:r>
            <a:r>
              <a:rPr lang="en-US" sz="2800" b="1" err="1">
                <a:solidFill>
                  <a:srgbClr val="00795E"/>
                </a:solidFill>
                <a:latin typeface="Consolas"/>
              </a:rPr>
              <a:t>mat_a</a:t>
            </a:r>
            <a:r>
              <a:rPr lang="en-US" sz="2800" b="1">
                <a:solidFill>
                  <a:srgbClr val="00795E"/>
                </a:solidFill>
                <a:latin typeface="Consolas"/>
              </a:rPr>
              <a:t>, </a:t>
            </a:r>
            <a:r>
              <a:rPr lang="en-US" sz="2800" b="1" err="1">
                <a:solidFill>
                  <a:srgbClr val="00795E"/>
                </a:solidFill>
                <a:latin typeface="Consolas"/>
              </a:rPr>
              <a:t>mat_b</a:t>
            </a:r>
            <a:r>
              <a:rPr lang="en-US" sz="2800" b="1">
                <a:solidFill>
                  <a:srgbClr val="00795E"/>
                </a:solidFill>
                <a:latin typeface="Consolas"/>
              </a:rPr>
              <a:t>, offs=None, bias=None, out_dtype=None)</a:t>
            </a:r>
          </a:p>
          <a:p>
            <a:pPr>
              <a:spcAft>
                <a:spcPts val="1800"/>
              </a:spcAft>
            </a:pPr>
            <a:r>
              <a:rPr lang="en-US" sz="3000" b="1" err="1">
                <a:solidFill>
                  <a:srgbClr val="00795E"/>
                </a:solidFill>
                <a:latin typeface="Consolas"/>
              </a:rPr>
              <a:t>mat_a</a:t>
            </a:r>
            <a:r>
              <a:rPr lang="en-US" sz="3000" b="1">
                <a:solidFill>
                  <a:srgbClr val="323232"/>
                </a:solidFill>
                <a:latin typeface="Arial"/>
              </a:rPr>
              <a:t> holds input activations, </a:t>
            </a:r>
            <a:r>
              <a:rPr lang="en-US" sz="3000" b="1" err="1">
                <a:solidFill>
                  <a:srgbClr val="00795E"/>
                </a:solidFill>
                <a:latin typeface="Consolas"/>
              </a:rPr>
              <a:t>mat_b</a:t>
            </a:r>
            <a:r>
              <a:rPr lang="en-US" sz="3000" b="1">
                <a:solidFill>
                  <a:srgbClr val="323232"/>
                </a:solidFill>
                <a:latin typeface="Arial"/>
              </a:rPr>
              <a:t> holds expert weights, and </a:t>
            </a:r>
            <a:r>
              <a:rPr lang="en-US" sz="3000" b="1">
                <a:solidFill>
                  <a:srgbClr val="00795E"/>
                </a:solidFill>
                <a:latin typeface="Consolas"/>
              </a:rPr>
              <a:t>offs</a:t>
            </a:r>
            <a:r>
              <a:rPr lang="en-US" sz="3000" b="1">
                <a:solidFill>
                  <a:srgbClr val="323232"/>
                </a:solidFill>
                <a:latin typeface="Arial"/>
              </a:rPr>
              <a:t> defines the boundaries between groups in packed inputs.</a:t>
            </a:r>
          </a:p>
          <a:p>
            <a:pPr>
              <a:spcAft>
                <a:spcPts val="1800"/>
              </a:spcAft>
            </a:pPr>
            <a:r>
              <a:rPr lang="en-US" sz="3000" b="1">
                <a:solidFill>
                  <a:srgbClr val="323232"/>
                </a:solidFill>
                <a:latin typeface="Arial"/>
              </a:rPr>
              <a:t>The diagram shows four supported layouts:</a:t>
            </a:r>
          </a:p>
          <a:p>
            <a:pPr>
              <a:spcAft>
                <a:spcPts val="1800"/>
              </a:spcAft>
            </a:pPr>
            <a:r>
              <a:rPr lang="en-US" sz="2800" b="1">
                <a:solidFill>
                  <a:srgbClr val="323232"/>
                </a:solidFill>
                <a:latin typeface="Arial"/>
              </a:rPr>
              <a:t>•  2D × 3D → 2D — the primary MoE case: packed token activations are partitioned into groups and multiplied by the corresponding expert weights.</a:t>
            </a:r>
          </a:p>
          <a:p>
            <a:pPr>
              <a:spcAft>
                <a:spcPts val="1800"/>
              </a:spcAft>
            </a:pPr>
            <a:r>
              <a:rPr lang="en-US" sz="2800" b="1">
                <a:solidFill>
                  <a:srgbClr val="323232"/>
                </a:solidFill>
                <a:latin typeface="Arial"/>
              </a:rPr>
              <a:t>•  3D × 2D → 2D — each group has its own activation matrix and uses a shared packed weight matrix.</a:t>
            </a:r>
          </a:p>
          <a:p>
            <a:pPr>
              <a:spcAft>
                <a:spcPts val="1800"/>
              </a:spcAft>
            </a:pPr>
            <a:r>
              <a:rPr lang="en-US" sz="2800" b="1">
                <a:solidFill>
                  <a:srgbClr val="323232"/>
                </a:solidFill>
                <a:latin typeface="Arial"/>
              </a:rPr>
              <a:t>•  3D × 3D → 3D — a batched GEMM in which each group performs an independent matrix multiplication.</a:t>
            </a:r>
          </a:p>
          <a:p>
            <a:pPr>
              <a:spcAft>
                <a:spcPts val="1800"/>
              </a:spcAft>
            </a:pPr>
            <a:r>
              <a:rPr lang="en-US" sz="2800" b="1">
                <a:solidFill>
                  <a:srgbClr val="323232"/>
                </a:solidFill>
                <a:latin typeface="Arial"/>
              </a:rPr>
              <a:t>•  2D × 2D → 3D — packed matrices are partitioned into groups and produce one output matrix per group.</a:t>
            </a:r>
          </a:p>
          <a:p>
            <a:pPr>
              <a:spcAft>
                <a:spcPts val="1800"/>
              </a:spcAft>
            </a:pPr>
            <a:r>
              <a:rPr lang="en-US" sz="3000" b="1">
                <a:solidFill>
                  <a:srgbClr val="323232"/>
                </a:solidFill>
                <a:latin typeface="Arial"/>
              </a:rPr>
              <a:t>Grouped GEMM reduces kernel launch overhead and improves efficiency by executing multiple related GEMMs within a single operation.</a:t>
            </a:r>
          </a:p>
        </p:txBody>
      </p:sp>
      <p:sp>
        <p:nvSpPr>
          <p:cNvPr id="3" name="TextBox 27"/>
          <p:cNvSpPr txBox="1"/>
          <p:nvPr/>
        </p:nvSpPr>
        <p:spPr>
          <a:xfrm>
            <a:off x="17007840" y="5120640"/>
            <a:ext cx="14996159" cy="8043228"/>
          </a:xfrm>
          <a:prstGeom prst="rect">
            <a:avLst/>
          </a:prstGeom>
          <a:noFill/>
        </p:spPr>
        <p:txBody>
          <a:bodyPr wrap="square">
            <a:spAutoFit/>
          </a:bodyPr>
          <a:lstStyle/>
          <a:p>
            <a:pPr>
              <a:spcAft>
                <a:spcPts val="2000"/>
              </a:spcAft>
            </a:pPr>
            <a:r>
              <a:rPr lang="en-US" sz="3300" b="1" dirty="0">
                <a:solidFill>
                  <a:srgbClr val="323232"/>
                </a:solidFill>
                <a:latin typeface="Arial"/>
              </a:rPr>
              <a:t>On AMD Instinct™ MI250X (</a:t>
            </a:r>
            <a:r>
              <a:rPr lang="en-US" sz="3300" b="1" dirty="0">
                <a:solidFill>
                  <a:srgbClr val="00795E"/>
                </a:solidFill>
                <a:latin typeface="Consolas"/>
              </a:rPr>
              <a:t>gfx90a</a:t>
            </a:r>
            <a:r>
              <a:rPr lang="en-US" sz="3300" b="1" dirty="0">
                <a:solidFill>
                  <a:srgbClr val="323232"/>
                </a:solidFill>
                <a:latin typeface="Arial"/>
              </a:rPr>
              <a:t>), AMD Instinct™ MI300X (</a:t>
            </a:r>
            <a:r>
              <a:rPr lang="en-US" sz="3300" b="1" dirty="0">
                <a:solidFill>
                  <a:srgbClr val="00795E"/>
                </a:solidFill>
                <a:latin typeface="Consolas"/>
              </a:rPr>
              <a:t>gfx942</a:t>
            </a:r>
            <a:r>
              <a:rPr lang="en-US" sz="3300" b="1" dirty="0">
                <a:solidFill>
                  <a:srgbClr val="323232"/>
                </a:solidFill>
                <a:latin typeface="Arial"/>
              </a:rPr>
              <a:t>), and AMD Instinct™ MI350X (</a:t>
            </a:r>
            <a:r>
              <a:rPr lang="en-US" sz="3300" b="1" dirty="0">
                <a:solidFill>
                  <a:srgbClr val="00795E"/>
                </a:solidFill>
                <a:latin typeface="Consolas"/>
              </a:rPr>
              <a:t>gfx950</a:t>
            </a:r>
            <a:r>
              <a:rPr lang="en-US" sz="3300" b="1" dirty="0">
                <a:solidFill>
                  <a:srgbClr val="323232"/>
                </a:solidFill>
                <a:latin typeface="Arial"/>
              </a:rPr>
              <a:t>), set </a:t>
            </a:r>
            <a:r>
              <a:rPr lang="en-US" sz="3300" b="1" dirty="0">
                <a:solidFill>
                  <a:srgbClr val="00795E"/>
                </a:solidFill>
                <a:latin typeface="Consolas"/>
              </a:rPr>
              <a:t>ROCM_ALLOW_GROUP_GEMM_CK=1</a:t>
            </a:r>
            <a:r>
              <a:rPr lang="en-US" sz="3300" b="1" dirty="0">
                <a:solidFill>
                  <a:srgbClr val="323232"/>
                </a:solidFill>
                <a:latin typeface="Arial"/>
              </a:rPr>
              <a:t> to select AMD Composable Kernel. When unset, PyTorch falls back to a for-loop — one hipBLASLt GEMM per expert group.</a:t>
            </a:r>
          </a:p>
          <a:p>
            <a:pPr>
              <a:spcAft>
                <a:spcPts val="2000"/>
              </a:spcAft>
            </a:pPr>
            <a:r>
              <a:rPr lang="en-US" sz="3300" b="1" dirty="0">
                <a:solidFill>
                  <a:srgbClr val="323232"/>
                </a:solidFill>
                <a:latin typeface="Arial"/>
              </a:rPr>
              <a:t>Workspace and kernel arguments are managed by the HIP Caching Allocator, eliminating per-call allocation overhead critical in layer-by-layer MoE inference.</a:t>
            </a:r>
          </a:p>
          <a:p>
            <a:pPr>
              <a:spcAft>
                <a:spcPts val="2000"/>
              </a:spcAft>
            </a:pPr>
            <a:r>
              <a:rPr lang="en-US" sz="3300" b="1" dirty="0">
                <a:solidFill>
                  <a:srgbClr val="323232"/>
                </a:solidFill>
                <a:latin typeface="Arial"/>
              </a:rPr>
              <a:t>Two kernels:</a:t>
            </a:r>
          </a:p>
          <a:p>
            <a:pPr>
              <a:spcAft>
                <a:spcPts val="2000"/>
              </a:spcAft>
            </a:pPr>
            <a:r>
              <a:rPr lang="en-US" sz="3100" b="1" dirty="0">
                <a:solidFill>
                  <a:srgbClr val="323232"/>
                </a:solidFill>
                <a:latin typeface="Arial"/>
              </a:rPr>
              <a:t>•  When all experts share the same K, CK dispatches </a:t>
            </a:r>
            <a:r>
              <a:rPr lang="en-US" sz="3100" b="1" dirty="0" err="1">
                <a:solidFill>
                  <a:srgbClr val="00795E"/>
                </a:solidFill>
                <a:latin typeface="Consolas"/>
              </a:rPr>
              <a:t>DeviceGroupedGemmXdlSplitKCShuffle</a:t>
            </a:r>
            <a:r>
              <a:rPr lang="en-US" sz="3100" b="1" dirty="0">
                <a:solidFill>
                  <a:srgbClr val="323232"/>
                </a:solidFill>
                <a:latin typeface="Arial"/>
              </a:rPr>
              <a:t> — avoids per-group stride </a:t>
            </a:r>
            <a:r>
              <a:rPr lang="en-US" sz="3100" b="1" dirty="0" err="1">
                <a:solidFill>
                  <a:srgbClr val="323232"/>
                </a:solidFill>
                <a:latin typeface="Arial"/>
              </a:rPr>
              <a:t>recomputation</a:t>
            </a:r>
            <a:r>
              <a:rPr lang="en-US" sz="3100" b="1" dirty="0">
                <a:solidFill>
                  <a:srgbClr val="323232"/>
                </a:solidFill>
                <a:latin typeface="Arial"/>
              </a:rPr>
              <a:t> and writes results directly to output. </a:t>
            </a:r>
          </a:p>
          <a:p>
            <a:pPr>
              <a:spcAft>
                <a:spcPts val="2000"/>
              </a:spcAft>
            </a:pPr>
            <a:r>
              <a:rPr lang="en-US" sz="3100" b="1" dirty="0">
                <a:solidFill>
                  <a:srgbClr val="323232"/>
                </a:solidFill>
                <a:latin typeface="Arial"/>
              </a:rPr>
              <a:t>•  When K varies across groups, </a:t>
            </a:r>
            <a:r>
              <a:rPr lang="en-US" sz="3100" b="1" dirty="0" err="1">
                <a:solidFill>
                  <a:srgbClr val="00795E"/>
                </a:solidFill>
                <a:latin typeface="Consolas"/>
              </a:rPr>
              <a:t>DeviceGroupedGemmMultipleDSplitKXdlCShuffleTwoStage</a:t>
            </a:r>
            <a:r>
              <a:rPr lang="en-US" sz="3100" b="1" dirty="0">
                <a:solidFill>
                  <a:srgbClr val="323232"/>
                </a:solidFill>
                <a:latin typeface="Arial"/>
              </a:rPr>
              <a:t> accumulates partial sums in an fp32 workspace and commits in a second pass.</a:t>
            </a:r>
          </a:p>
        </p:txBody>
      </p:sp>
      <p:pic>
        <p:nvPicPr>
          <p:cNvPr id="31" name="Picture 30" descr="image.png"/>
          <p:cNvPicPr>
            <a:picLocks noChangeAspect="1"/>
          </p:cNvPicPr>
          <p:nvPr/>
        </p:nvPicPr>
        <p:blipFill>
          <a:blip r:embed="rId2"/>
          <a:stretch>
            <a:fillRect/>
          </a:stretch>
        </p:blipFill>
        <p:spPr>
          <a:xfrm>
            <a:off x="5943600" y="15453359"/>
            <a:ext cx="3584448" cy="5394960"/>
          </a:xfrm>
          <a:prstGeom prst="rect">
            <a:avLst/>
          </a:prstGeom>
        </p:spPr>
      </p:pic>
      <p:pic>
        <p:nvPicPr>
          <p:cNvPr id="32" name="Picture 31" descr="1.png"/>
          <p:cNvPicPr>
            <a:picLocks noChangeAspect="1"/>
          </p:cNvPicPr>
          <p:nvPr/>
        </p:nvPicPr>
        <p:blipFill>
          <a:blip r:embed="rId3"/>
          <a:stretch>
            <a:fillRect/>
          </a:stretch>
        </p:blipFill>
        <p:spPr>
          <a:xfrm>
            <a:off x="17007840" y="15791688"/>
            <a:ext cx="14996159" cy="2404872"/>
          </a:xfrm>
          <a:prstGeom prst="rect">
            <a:avLst/>
          </a:prstGeom>
        </p:spPr>
      </p:pic>
      <p:sp>
        <p:nvSpPr>
          <p:cNvPr id="33" name="TextBox 32"/>
          <p:cNvSpPr txBox="1"/>
          <p:nvPr/>
        </p:nvSpPr>
        <p:spPr>
          <a:xfrm>
            <a:off x="2706623" y="20802600"/>
            <a:ext cx="10058400" cy="640080"/>
          </a:xfrm>
          <a:prstGeom prst="rect">
            <a:avLst/>
          </a:prstGeom>
          <a:noFill/>
        </p:spPr>
        <p:txBody>
          <a:bodyPr wrap="square" lIns="0" rIns="0">
            <a:spAutoFit/>
          </a:bodyPr>
          <a:lstStyle/>
          <a:p>
            <a:pPr algn="ctr"/>
            <a:r>
              <a:rPr sz="2200" b="1" i="1">
                <a:solidFill>
                  <a:srgbClr val="646464"/>
                </a:solidFill>
                <a:latin typeface="Arial"/>
              </a:rPr>
              <a:t>The four supported grouped GEMM input/output layouts.</a:t>
            </a:r>
          </a:p>
        </p:txBody>
      </p:sp>
      <p:sp>
        <p:nvSpPr>
          <p:cNvPr id="34" name="TextBox 33"/>
          <p:cNvSpPr txBox="1"/>
          <p:nvPr/>
        </p:nvSpPr>
        <p:spPr>
          <a:xfrm>
            <a:off x="17007840" y="18333720"/>
            <a:ext cx="14996159" cy="640080"/>
          </a:xfrm>
          <a:prstGeom prst="rect">
            <a:avLst/>
          </a:prstGeom>
          <a:noFill/>
        </p:spPr>
        <p:txBody>
          <a:bodyPr wrap="square" lIns="0" rIns="0">
            <a:spAutoFit/>
          </a:bodyPr>
          <a:lstStyle/>
          <a:p>
            <a:pPr algn="l"/>
            <a:r>
              <a:rPr sz="2200" b="1" i="1">
                <a:solidFill>
                  <a:srgbClr val="646464"/>
                </a:solidFill>
                <a:latin typeface="Arial"/>
              </a:rPr>
              <a:t>CK launches one kernel for all experts; the for-loop path launches one GEMM per expert.</a:t>
            </a:r>
          </a:p>
        </p:txBody>
      </p:sp>
      <p:sp>
        <p:nvSpPr>
          <p:cNvPr id="35" name="Rounded Rectangle 34"/>
          <p:cNvSpPr/>
          <p:nvPr/>
        </p:nvSpPr>
        <p:spPr>
          <a:xfrm>
            <a:off x="17007840" y="13368528"/>
            <a:ext cx="14996159" cy="2148840"/>
          </a:xfrm>
          <a:prstGeom prst="roundRect">
            <a:avLst>
              <a:gd name="adj" fmla="val 6000"/>
            </a:avLst>
          </a:prstGeom>
          <a:solidFill>
            <a:srgbClr val="FDE6F1"/>
          </a:solidFill>
          <a:ln>
            <a:noFill/>
          </a:ln>
        </p:spPr>
        <p:style>
          <a:lnRef idx="1">
            <a:schemeClr val="accent1"/>
          </a:lnRef>
          <a:fillRef idx="3">
            <a:schemeClr val="accent1"/>
          </a:fillRef>
          <a:effectRef idx="2">
            <a:schemeClr val="accent1"/>
          </a:effectRef>
          <a:fontRef idx="minor">
            <a:schemeClr val="lt1"/>
          </a:fontRef>
        </p:style>
        <p:txBody>
          <a:bodyPr wrap="square" lIns="411480" tIns="274320" rIns="411480" bIns="274320" rtlCol="0" anchor="ctr"/>
          <a:lstStyle/>
          <a:p>
            <a:pPr algn="l"/>
            <a:r>
              <a:rPr sz="3400" b="1">
                <a:solidFill>
                  <a:srgbClr val="E6006E"/>
                </a:solidFill>
                <a:latin typeface="Arial"/>
              </a:rPr>
              <a:t>Key takeaway:  </a:t>
            </a:r>
            <a:r>
              <a:rPr sz="3400" b="1">
                <a:solidFill>
                  <a:srgbClr val="323232"/>
                </a:solidFill>
                <a:latin typeface="Arial"/>
              </a:rPr>
              <a:t>one grouped kernel launch replaces one GEMM per expert — enabled by a single environment variable, with no model code changes.</a:t>
            </a:r>
          </a:p>
        </p:txBody>
      </p:sp>
      <p:sp>
        <p:nvSpPr>
          <p:cNvPr id="36" name="Rounded Rectangle 35"/>
          <p:cNvSpPr/>
          <p:nvPr/>
        </p:nvSpPr>
        <p:spPr>
          <a:xfrm>
            <a:off x="17007840" y="18928080"/>
            <a:ext cx="14996159" cy="2194560"/>
          </a:xfrm>
          <a:prstGeom prst="roundRect">
            <a:avLst>
              <a:gd name="adj" fmla="val 6000"/>
            </a:avLst>
          </a:prstGeom>
          <a:solidFill>
            <a:srgbClr val="F2F2F2"/>
          </a:solidFill>
          <a:ln>
            <a:noFill/>
          </a:ln>
        </p:spPr>
        <p:style>
          <a:lnRef idx="1">
            <a:schemeClr val="accent1"/>
          </a:lnRef>
          <a:fillRef idx="3">
            <a:schemeClr val="accent1"/>
          </a:fillRef>
          <a:effectRef idx="2">
            <a:schemeClr val="accent1"/>
          </a:effectRef>
          <a:fontRef idx="minor">
            <a:schemeClr val="lt1"/>
          </a:fontRef>
        </p:style>
        <p:txBody>
          <a:bodyPr wrap="square" lIns="411480" tIns="274320" rIns="411480" bIns="274320" rtlCol="0" anchor="t"/>
          <a:lstStyle/>
          <a:p>
            <a:pPr algn="l"/>
            <a:r>
              <a:rPr sz="3000" b="1">
                <a:solidFill>
                  <a:srgbClr val="E6006E"/>
                </a:solidFill>
                <a:latin typeface="Arial"/>
              </a:rPr>
              <a:t>How to use</a:t>
            </a:r>
          </a:p>
          <a:p>
            <a:pPr algn="l"/>
            <a:r>
              <a:rPr sz="2600" b="1">
                <a:solidFill>
                  <a:srgbClr val="00795E"/>
                </a:solidFill>
                <a:latin typeface="Consolas"/>
              </a:rPr>
              <a:t>export ROCM_ALLOW_GROUP_GEMM_CK=1</a:t>
            </a:r>
          </a:p>
          <a:p>
            <a:pPr algn="l"/>
            <a:r>
              <a:rPr sz="2600" b="1">
                <a:solidFill>
                  <a:srgbClr val="00795E"/>
                </a:solidFill>
                <a:latin typeface="Consolas"/>
              </a:rPr>
              <a:t>out = torch.nn.functional.grouped_mm(mat_a, mat_b, offs=offs)</a:t>
            </a:r>
          </a:p>
          <a:p>
            <a:pPr algn="l"/>
            <a:r>
              <a:rPr sz="2600" b="1">
                <a:solidFill>
                  <a:srgbClr val="323232"/>
                </a:solidFill>
                <a:latin typeface="Arial"/>
              </a:rPr>
              <a:t>Requires a ROCm build of PyTorch on gfx90a / gfx942 / gfx950.</a:t>
            </a:r>
          </a:p>
        </p:txBody>
      </p:sp>
      <p:sp>
        <p:nvSpPr>
          <p:cNvPr id="37" name="TextBox 36"/>
          <p:cNvSpPr txBox="1"/>
          <p:nvPr/>
        </p:nvSpPr>
        <p:spPr>
          <a:xfrm>
            <a:off x="914400" y="21415248"/>
            <a:ext cx="31089600" cy="411480"/>
          </a:xfrm>
          <a:prstGeom prst="rect">
            <a:avLst/>
          </a:prstGeom>
          <a:noFill/>
        </p:spPr>
        <p:txBody>
          <a:bodyPr wrap="square" lIns="0" tIns="0" rIns="0" bIns="0">
            <a:spAutoFit/>
          </a:bodyPr>
          <a:lstStyle/>
          <a:p>
            <a:pPr algn="l"/>
            <a:r>
              <a:rPr sz="1800" b="0">
                <a:solidFill>
                  <a:srgbClr val="646464"/>
                </a:solidFill>
                <a:latin typeface="Arial"/>
              </a:rPr>
              <a:t>© 2026 Advanced Micro Devices, Inc. All rights reserved. AMD, the AMD Arrow logo, AMD Instinct, ROCm and combinations thereof are trademarks of Advanced Micro Devices, Inc. PyTorch, the PyTorch logo and any related marks are trademarks of The Linux Foundation.</a:t>
            </a:r>
          </a:p>
        </p:txBody>
      </p:sp>
    </p:spTree>
    <p:extLst>
      <p:ext uri="{BB962C8B-B14F-4D97-AF65-F5344CB8AC3E}">
        <p14:creationId xmlns:p14="http://schemas.microsoft.com/office/powerpoint/2010/main" val="3210562011"/>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2d0b1989-8fc8-4a69-bcac-d46889461ba5}" enabled="1" method="Privileged" siteId="{3dd8961f-e488-4e60-8e11-a82d994e183d}" contentBits="1" removed="0"/>
</clbl:labelList>
</file>

<file path=docProps/app.xml><?xml version="1.0" encoding="utf-8"?>
<Properties xmlns="http://schemas.openxmlformats.org/officeDocument/2006/extended-properties" xmlns:vt="http://schemas.openxmlformats.org/officeDocument/2006/docPropsVTypes">
  <TotalTime>708</TotalTime>
  <Words>538</Words>
  <Application>Microsoft Office PowerPoint</Application>
  <PresentationFormat>Custom</PresentationFormat>
  <Paragraphs>26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Consolas</vt:lpstr>
      <vt:lpstr>Times New Roman</vt:lpstr>
      <vt:lpstr>Office Theme</vt:lpstr>
      <vt:lpstr> Grouped GEMM on AMD ROCm in PyTorch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Jagadish.Krishnamoorthy@amd.com</dc:creator>
  <cp:lastModifiedBy>Krishnamoorthy, Jagadish</cp:lastModifiedBy>
  <cp:revision>4</cp:revision>
  <dcterms:created xsi:type="dcterms:W3CDTF">1601-01-01T00:00:00Z</dcterms:created>
  <dcterms:modified xsi:type="dcterms:W3CDTF">2026-10-02T09:01:47Z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
    <vt:lpwstr>1</vt:lpwstr>
  </property>
  <property fmtid="{D5CDD505-2E9C-101B-9397-08002B2CF9AE}" pid="3" name="Prepared">
    <vt:lpwstr/>
  </property>
  <property fmtid="{D5CDD505-2E9C-101B-9397-08002B2CF9AE}" pid="4" name="Checked">
    <vt:lpwstr/>
  </property>
  <property fmtid="{D5CDD505-2E9C-101B-9397-08002B2CF9AE}" pid="5" name="Title">
    <vt:lpwstr/>
  </property>
  <property fmtid="{D5CDD505-2E9C-101B-9397-08002B2CF9AE}" pid="6" name="DocName">
    <vt:lpwstr/>
  </property>
  <property fmtid="{D5CDD505-2E9C-101B-9397-08002B2CF9AE}" pid="7" name="DocNo">
    <vt:lpwstr/>
  </property>
  <property fmtid="{D5CDD505-2E9C-101B-9397-08002B2CF9AE}" pid="8" name="ApprovedBy">
    <vt:lpwstr/>
  </property>
  <property fmtid="{D5CDD505-2E9C-101B-9397-08002B2CF9AE}" pid="9" name="Reference">
    <vt:lpwstr/>
  </property>
  <property fmtid="{D5CDD505-2E9C-101B-9397-08002B2CF9AE}" pid="10" name="Keyword">
    <vt:lpwstr/>
  </property>
  <property fmtid="{D5CDD505-2E9C-101B-9397-08002B2CF9AE}" pid="11" name="LeftFooterField">
    <vt:lpwstr>DocNo</vt:lpwstr>
  </property>
  <property fmtid="{D5CDD505-2E9C-101B-9397-08002B2CF9AE}" pid="12" name="RightFooterField">
    <vt:lpwstr>Title</vt:lpwstr>
  </property>
  <property fmtid="{D5CDD505-2E9C-101B-9397-08002B2CF9AE}" pid="13" name="MiddleFooterField">
    <vt:lpwstr>Date</vt:lpwstr>
  </property>
  <property fmtid="{D5CDD505-2E9C-101B-9397-08002B2CF9AE}" pid="14" name="SecClassViewType">
    <vt:lpwstr>False</vt:lpwstr>
  </property>
  <property fmtid="{D5CDD505-2E9C-101B-9397-08002B2CF9AE}" pid="15" name="FooterType">
    <vt:lpwstr>CVL</vt:lpwstr>
  </property>
  <property fmtid="{D5CDD505-2E9C-101B-9397-08002B2CF9AE}" pid="16" name="DocumentType">
    <vt:lpwstr/>
  </property>
  <property fmtid="{D5CDD505-2E9C-101B-9397-08002B2CF9AE}" pid="17" name="TemplateName">
    <vt:lpwstr/>
  </property>
  <property fmtid="{D5CDD505-2E9C-101B-9397-08002B2CF9AE}" pid="18" name="TemplateVersion">
    <vt:lpwstr/>
  </property>
  <property fmtid="{D5CDD505-2E9C-101B-9397-08002B2CF9AE}" pid="19" name="TotalNumb">
    <vt:lpwstr>False</vt:lpwstr>
  </property>
  <property fmtid="{D5CDD505-2E9C-101B-9397-08002B2CF9AE}" pid="20" name="ClassificationContentMarkingHeaderLocations">
    <vt:lpwstr>Office Theme:3</vt:lpwstr>
  </property>
  <property fmtid="{D5CDD505-2E9C-101B-9397-08002B2CF9AE}" pid="21" name="ClassificationContentMarkingHeaderText">
    <vt:lpwstr>Public</vt:lpwstr>
  </property>
</Properties>
</file>